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_rels/slideMaster1.xml.rels" ContentType="application/vnd.openxmlformats-package.relationships+xml"/>
  <Override PartName="/ppt/theme/theme1.xml" ContentType="application/vnd.openxmlformats-officedocument.them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9.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_rels/presentation.xml.rels" ContentType="application/vnd.openxmlformats-package.relationships+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_rels/slide1.xml.rels" ContentType="application/vnd.openxmlformats-package.relationships+xml"/>
  <Override PartName="/ppt/slides/_rels/slide2.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8.xml.rels" ContentType="application/vnd.openxmlformats-package.relationships+xml"/>
  <Override PartName="/ppt/slides/_rels/slide9.xml.rels" ContentType="application/vnd.openxmlformats-package.relationships+xml"/>
  <Override PartName="/ppt/slides/_rels/slide10.xml.rels" ContentType="application/vnd.openxmlformats-package.relationships+xml"/>
  <Override PartName="/ppt/slides/_rels/slide11.xml.rels" ContentType="application/vnd.openxmlformats-package.relationships+xml"/>
  <Override PartName="/ppt/media/image1.jpeg" ContentType="image/jpeg"/>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Lst>
  <p:sldIdLst>
    <p:sldId id="256" r:id="rId3"/>
    <p:sldId id="257" r:id="rId4"/>
    <p:sldId id="258" r:id="rId5"/>
    <p:sldId id="259" r:id="rId6"/>
    <p:sldId id="260" r:id="rId7"/>
    <p:sldId id="261" r:id="rId8"/>
    <p:sldId id="262" r:id="rId9"/>
    <p:sldId id="263" r:id="rId10"/>
    <p:sldId id="264" r:id="rId11"/>
    <p:sldId id="265" r:id="rId12"/>
    <p:sldId id="266" r:id="rId13"/>
  </p:sldIdLst>
  <p:sldSz cx="10080625" cy="5670550"/>
  <p:notesSz cx="7559675" cy="10691812"/>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504000" y="226080"/>
            <a:ext cx="9072000" cy="946440"/>
          </a:xfrm>
          <a:prstGeom prst="rect">
            <a:avLst/>
          </a:prstGeom>
        </p:spPr>
        <p:txBody>
          <a:bodyPr lIns="0" rIns="0" tIns="0" bIns="0" anchor="ctr">
            <a:noAutofit/>
          </a:bodyPr>
          <a:p>
            <a:pPr algn="ctr"/>
            <a:endParaRPr b="0" lang="en-GB" sz="4400" spc="-1" strike="noStrike">
              <a:latin typeface="Arial"/>
            </a:endParaRPr>
          </a:p>
        </p:txBody>
      </p:sp>
      <p:sp>
        <p:nvSpPr>
          <p:cNvPr id="24" name="PlaceHolder 2"/>
          <p:cNvSpPr>
            <a:spLocks noGrp="1"/>
          </p:cNvSpPr>
          <p:nvPr>
            <p:ph type="body"/>
          </p:nvPr>
        </p:nvSpPr>
        <p:spPr>
          <a:xfrm>
            <a:off x="504000" y="1326600"/>
            <a:ext cx="9072000" cy="1568520"/>
          </a:xfrm>
          <a:prstGeom prst="rect">
            <a:avLst/>
          </a:prstGeom>
        </p:spPr>
        <p:txBody>
          <a:bodyPr lIns="0" rIns="0" tIns="0" bIns="0">
            <a:normAutofit/>
          </a:bodyPr>
          <a:p>
            <a:endParaRPr b="0" lang="en-GB" sz="3200" spc="-1" strike="noStrike">
              <a:latin typeface="Arial"/>
            </a:endParaRPr>
          </a:p>
        </p:txBody>
      </p:sp>
      <p:sp>
        <p:nvSpPr>
          <p:cNvPr id="25" name="PlaceHolder 3"/>
          <p:cNvSpPr>
            <a:spLocks noGrp="1"/>
          </p:cNvSpPr>
          <p:nvPr>
            <p:ph type="body"/>
          </p:nvPr>
        </p:nvSpPr>
        <p:spPr>
          <a:xfrm>
            <a:off x="504000" y="3044520"/>
            <a:ext cx="9072000" cy="1568520"/>
          </a:xfrm>
          <a:prstGeom prst="rect">
            <a:avLst/>
          </a:prstGeom>
        </p:spPr>
        <p:txBody>
          <a:bodyPr lIns="0" rIns="0" tIns="0" bIns="0">
            <a:normAutofit/>
          </a:bodyPr>
          <a:p>
            <a:endParaRPr b="0" lang="en-GB" sz="3200" spc="-1" strike="noStrike">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504000" y="226080"/>
            <a:ext cx="9072000" cy="946440"/>
          </a:xfrm>
          <a:prstGeom prst="rect">
            <a:avLst/>
          </a:prstGeom>
        </p:spPr>
        <p:txBody>
          <a:bodyPr lIns="0" rIns="0" tIns="0" bIns="0" anchor="ctr">
            <a:noAutofit/>
          </a:bodyPr>
          <a:p>
            <a:pPr algn="ctr"/>
            <a:endParaRPr b="0" lang="en-GB" sz="4400" spc="-1" strike="noStrike">
              <a:latin typeface="Arial"/>
            </a:endParaRPr>
          </a:p>
        </p:txBody>
      </p:sp>
      <p:sp>
        <p:nvSpPr>
          <p:cNvPr id="27" name="PlaceHolder 2"/>
          <p:cNvSpPr>
            <a:spLocks noGrp="1"/>
          </p:cNvSpPr>
          <p:nvPr>
            <p:ph type="body"/>
          </p:nvPr>
        </p:nvSpPr>
        <p:spPr>
          <a:xfrm>
            <a:off x="504000" y="1326600"/>
            <a:ext cx="4426920" cy="1568520"/>
          </a:xfrm>
          <a:prstGeom prst="rect">
            <a:avLst/>
          </a:prstGeom>
        </p:spPr>
        <p:txBody>
          <a:bodyPr lIns="0" rIns="0" tIns="0" bIns="0">
            <a:normAutofit/>
          </a:bodyPr>
          <a:p>
            <a:endParaRPr b="0" lang="en-GB" sz="3200" spc="-1" strike="noStrike">
              <a:latin typeface="Arial"/>
            </a:endParaRPr>
          </a:p>
        </p:txBody>
      </p:sp>
      <p:sp>
        <p:nvSpPr>
          <p:cNvPr id="28" name="PlaceHolder 3"/>
          <p:cNvSpPr>
            <a:spLocks noGrp="1"/>
          </p:cNvSpPr>
          <p:nvPr>
            <p:ph type="body"/>
          </p:nvPr>
        </p:nvSpPr>
        <p:spPr>
          <a:xfrm>
            <a:off x="5152680" y="1326600"/>
            <a:ext cx="4426920" cy="1568520"/>
          </a:xfrm>
          <a:prstGeom prst="rect">
            <a:avLst/>
          </a:prstGeom>
        </p:spPr>
        <p:txBody>
          <a:bodyPr lIns="0" rIns="0" tIns="0" bIns="0">
            <a:normAutofit/>
          </a:bodyPr>
          <a:p>
            <a:endParaRPr b="0" lang="en-GB" sz="3200" spc="-1" strike="noStrike">
              <a:latin typeface="Arial"/>
            </a:endParaRPr>
          </a:p>
        </p:txBody>
      </p:sp>
      <p:sp>
        <p:nvSpPr>
          <p:cNvPr id="29" name="PlaceHolder 4"/>
          <p:cNvSpPr>
            <a:spLocks noGrp="1"/>
          </p:cNvSpPr>
          <p:nvPr>
            <p:ph type="body"/>
          </p:nvPr>
        </p:nvSpPr>
        <p:spPr>
          <a:xfrm>
            <a:off x="504000" y="3044520"/>
            <a:ext cx="4426920" cy="1568520"/>
          </a:xfrm>
          <a:prstGeom prst="rect">
            <a:avLst/>
          </a:prstGeom>
        </p:spPr>
        <p:txBody>
          <a:bodyPr lIns="0" rIns="0" tIns="0" bIns="0">
            <a:normAutofit/>
          </a:bodyPr>
          <a:p>
            <a:endParaRPr b="0" lang="en-GB" sz="3200" spc="-1" strike="noStrike">
              <a:latin typeface="Arial"/>
            </a:endParaRPr>
          </a:p>
        </p:txBody>
      </p:sp>
      <p:sp>
        <p:nvSpPr>
          <p:cNvPr id="30" name="PlaceHolder 5"/>
          <p:cNvSpPr>
            <a:spLocks noGrp="1"/>
          </p:cNvSpPr>
          <p:nvPr>
            <p:ph type="body"/>
          </p:nvPr>
        </p:nvSpPr>
        <p:spPr>
          <a:xfrm>
            <a:off x="5152680" y="3044520"/>
            <a:ext cx="4426920" cy="1568520"/>
          </a:xfrm>
          <a:prstGeom prst="rect">
            <a:avLst/>
          </a:prstGeom>
        </p:spPr>
        <p:txBody>
          <a:bodyPr lIns="0" rIns="0" tIns="0" bIns="0">
            <a:normAutofit/>
          </a:bodyPr>
          <a:p>
            <a:endParaRPr b="0" lang="en-GB" sz="3200" spc="-1" strike="noStrike">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504000" y="226080"/>
            <a:ext cx="9072000" cy="946440"/>
          </a:xfrm>
          <a:prstGeom prst="rect">
            <a:avLst/>
          </a:prstGeom>
        </p:spPr>
        <p:txBody>
          <a:bodyPr lIns="0" rIns="0" tIns="0" bIns="0" anchor="ctr">
            <a:noAutofit/>
          </a:bodyPr>
          <a:p>
            <a:pPr algn="ctr"/>
            <a:endParaRPr b="0" lang="en-GB" sz="4400" spc="-1" strike="noStrike">
              <a:latin typeface="Arial"/>
            </a:endParaRPr>
          </a:p>
        </p:txBody>
      </p:sp>
      <p:sp>
        <p:nvSpPr>
          <p:cNvPr id="32" name="PlaceHolder 2"/>
          <p:cNvSpPr>
            <a:spLocks noGrp="1"/>
          </p:cNvSpPr>
          <p:nvPr>
            <p:ph type="body"/>
          </p:nvPr>
        </p:nvSpPr>
        <p:spPr>
          <a:xfrm>
            <a:off x="504000" y="1326600"/>
            <a:ext cx="2921040" cy="1568520"/>
          </a:xfrm>
          <a:prstGeom prst="rect">
            <a:avLst/>
          </a:prstGeom>
        </p:spPr>
        <p:txBody>
          <a:bodyPr lIns="0" rIns="0" tIns="0" bIns="0">
            <a:normAutofit/>
          </a:bodyPr>
          <a:p>
            <a:endParaRPr b="0" lang="en-GB" sz="3200" spc="-1" strike="noStrike">
              <a:latin typeface="Arial"/>
            </a:endParaRPr>
          </a:p>
        </p:txBody>
      </p:sp>
      <p:sp>
        <p:nvSpPr>
          <p:cNvPr id="33" name="PlaceHolder 3"/>
          <p:cNvSpPr>
            <a:spLocks noGrp="1"/>
          </p:cNvSpPr>
          <p:nvPr>
            <p:ph type="body"/>
          </p:nvPr>
        </p:nvSpPr>
        <p:spPr>
          <a:xfrm>
            <a:off x="3571560" y="1326600"/>
            <a:ext cx="2921040" cy="1568520"/>
          </a:xfrm>
          <a:prstGeom prst="rect">
            <a:avLst/>
          </a:prstGeom>
        </p:spPr>
        <p:txBody>
          <a:bodyPr lIns="0" rIns="0" tIns="0" bIns="0">
            <a:normAutofit/>
          </a:bodyPr>
          <a:p>
            <a:endParaRPr b="0" lang="en-GB" sz="3200" spc="-1" strike="noStrike">
              <a:latin typeface="Arial"/>
            </a:endParaRPr>
          </a:p>
        </p:txBody>
      </p:sp>
      <p:sp>
        <p:nvSpPr>
          <p:cNvPr id="34" name="PlaceHolder 4"/>
          <p:cNvSpPr>
            <a:spLocks noGrp="1"/>
          </p:cNvSpPr>
          <p:nvPr>
            <p:ph type="body"/>
          </p:nvPr>
        </p:nvSpPr>
        <p:spPr>
          <a:xfrm>
            <a:off x="6639120" y="1326600"/>
            <a:ext cx="2921040" cy="1568520"/>
          </a:xfrm>
          <a:prstGeom prst="rect">
            <a:avLst/>
          </a:prstGeom>
        </p:spPr>
        <p:txBody>
          <a:bodyPr lIns="0" rIns="0" tIns="0" bIns="0">
            <a:normAutofit/>
          </a:bodyPr>
          <a:p>
            <a:endParaRPr b="0" lang="en-GB" sz="3200" spc="-1" strike="noStrike">
              <a:latin typeface="Arial"/>
            </a:endParaRPr>
          </a:p>
        </p:txBody>
      </p:sp>
      <p:sp>
        <p:nvSpPr>
          <p:cNvPr id="35" name="PlaceHolder 5"/>
          <p:cNvSpPr>
            <a:spLocks noGrp="1"/>
          </p:cNvSpPr>
          <p:nvPr>
            <p:ph type="body"/>
          </p:nvPr>
        </p:nvSpPr>
        <p:spPr>
          <a:xfrm>
            <a:off x="504000" y="3044520"/>
            <a:ext cx="2921040" cy="1568520"/>
          </a:xfrm>
          <a:prstGeom prst="rect">
            <a:avLst/>
          </a:prstGeom>
        </p:spPr>
        <p:txBody>
          <a:bodyPr lIns="0" rIns="0" tIns="0" bIns="0">
            <a:normAutofit/>
          </a:bodyPr>
          <a:p>
            <a:endParaRPr b="0" lang="en-GB" sz="3200" spc="-1" strike="noStrike">
              <a:latin typeface="Arial"/>
            </a:endParaRPr>
          </a:p>
        </p:txBody>
      </p:sp>
      <p:sp>
        <p:nvSpPr>
          <p:cNvPr id="36" name="PlaceHolder 6"/>
          <p:cNvSpPr>
            <a:spLocks noGrp="1"/>
          </p:cNvSpPr>
          <p:nvPr>
            <p:ph type="body"/>
          </p:nvPr>
        </p:nvSpPr>
        <p:spPr>
          <a:xfrm>
            <a:off x="3571560" y="3044520"/>
            <a:ext cx="2921040" cy="1568520"/>
          </a:xfrm>
          <a:prstGeom prst="rect">
            <a:avLst/>
          </a:prstGeom>
        </p:spPr>
        <p:txBody>
          <a:bodyPr lIns="0" rIns="0" tIns="0" bIns="0">
            <a:normAutofit/>
          </a:bodyPr>
          <a:p>
            <a:endParaRPr b="0" lang="en-GB" sz="3200" spc="-1" strike="noStrike">
              <a:latin typeface="Arial"/>
            </a:endParaRPr>
          </a:p>
        </p:txBody>
      </p:sp>
      <p:sp>
        <p:nvSpPr>
          <p:cNvPr id="37" name="PlaceHolder 7"/>
          <p:cNvSpPr>
            <a:spLocks noGrp="1"/>
          </p:cNvSpPr>
          <p:nvPr>
            <p:ph type="body"/>
          </p:nvPr>
        </p:nvSpPr>
        <p:spPr>
          <a:xfrm>
            <a:off x="6639120" y="3044520"/>
            <a:ext cx="2921040" cy="1568520"/>
          </a:xfrm>
          <a:prstGeom prst="rect">
            <a:avLst/>
          </a:prstGeom>
        </p:spPr>
        <p:txBody>
          <a:bodyPr lIns="0" rIns="0" tIns="0" bIns="0">
            <a:normAutofit/>
          </a:bodyPr>
          <a:p>
            <a:endParaRPr b="0" lang="en-GB" sz="3200" spc="-1" strike="noStrike">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504000" y="226080"/>
            <a:ext cx="9072000" cy="946440"/>
          </a:xfrm>
          <a:prstGeom prst="rect">
            <a:avLst/>
          </a:prstGeom>
        </p:spPr>
        <p:txBody>
          <a:bodyPr lIns="0" rIns="0" tIns="0" bIns="0" anchor="ctr">
            <a:noAutofit/>
          </a:bodyPr>
          <a:p>
            <a:pPr algn="ctr"/>
            <a:endParaRPr b="0" lang="en-GB" sz="4400" spc="-1" strike="noStrike">
              <a:latin typeface="Arial"/>
            </a:endParaRPr>
          </a:p>
        </p:txBody>
      </p:sp>
      <p:sp>
        <p:nvSpPr>
          <p:cNvPr id="3" name="PlaceHolder 2"/>
          <p:cNvSpPr>
            <a:spLocks noGrp="1"/>
          </p:cNvSpPr>
          <p:nvPr>
            <p:ph type="subTitle"/>
          </p:nvPr>
        </p:nvSpPr>
        <p:spPr>
          <a:xfrm>
            <a:off x="504000" y="1326600"/>
            <a:ext cx="9072000" cy="3288600"/>
          </a:xfrm>
          <a:prstGeom prst="rect">
            <a:avLst/>
          </a:prstGeom>
        </p:spPr>
        <p:txBody>
          <a:bodyPr lIns="0" rIns="0" tIns="0" bIns="0" anchor="ctr">
            <a:noAutofit/>
          </a:bodyPr>
          <a:p>
            <a:pPr algn="ctr"/>
            <a:endParaRPr b="0" lang="en-GB" sz="32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504000" y="226080"/>
            <a:ext cx="9072000" cy="946440"/>
          </a:xfrm>
          <a:prstGeom prst="rect">
            <a:avLst/>
          </a:prstGeom>
        </p:spPr>
        <p:txBody>
          <a:bodyPr lIns="0" rIns="0" tIns="0" bIns="0" anchor="ctr">
            <a:noAutofit/>
          </a:bodyPr>
          <a:p>
            <a:pPr algn="ctr"/>
            <a:endParaRPr b="0" lang="en-GB" sz="4400" spc="-1" strike="noStrike">
              <a:latin typeface="Arial"/>
            </a:endParaRPr>
          </a:p>
        </p:txBody>
      </p:sp>
      <p:sp>
        <p:nvSpPr>
          <p:cNvPr id="5" name="PlaceHolder 2"/>
          <p:cNvSpPr>
            <a:spLocks noGrp="1"/>
          </p:cNvSpPr>
          <p:nvPr>
            <p:ph type="body"/>
          </p:nvPr>
        </p:nvSpPr>
        <p:spPr>
          <a:xfrm>
            <a:off x="504000" y="1326600"/>
            <a:ext cx="9072000" cy="3288600"/>
          </a:xfrm>
          <a:prstGeom prst="rect">
            <a:avLst/>
          </a:prstGeom>
        </p:spPr>
        <p:txBody>
          <a:bodyPr lIns="0" rIns="0" tIns="0" bIns="0">
            <a:normAutofit/>
          </a:bodyPr>
          <a:p>
            <a:endParaRPr b="0" lang="en-GB" sz="3200" spc="-1" strike="noStrike">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504000" y="226080"/>
            <a:ext cx="9072000" cy="946440"/>
          </a:xfrm>
          <a:prstGeom prst="rect">
            <a:avLst/>
          </a:prstGeom>
        </p:spPr>
        <p:txBody>
          <a:bodyPr lIns="0" rIns="0" tIns="0" bIns="0" anchor="ctr">
            <a:noAutofit/>
          </a:bodyPr>
          <a:p>
            <a:pPr algn="ctr"/>
            <a:endParaRPr b="0" lang="en-GB" sz="4400" spc="-1" strike="noStrike">
              <a:latin typeface="Arial"/>
            </a:endParaRPr>
          </a:p>
        </p:txBody>
      </p:sp>
      <p:sp>
        <p:nvSpPr>
          <p:cNvPr id="7" name="PlaceHolder 2"/>
          <p:cNvSpPr>
            <a:spLocks noGrp="1"/>
          </p:cNvSpPr>
          <p:nvPr>
            <p:ph type="body"/>
          </p:nvPr>
        </p:nvSpPr>
        <p:spPr>
          <a:xfrm>
            <a:off x="504000" y="1326600"/>
            <a:ext cx="4426920" cy="3288600"/>
          </a:xfrm>
          <a:prstGeom prst="rect">
            <a:avLst/>
          </a:prstGeom>
        </p:spPr>
        <p:txBody>
          <a:bodyPr lIns="0" rIns="0" tIns="0" bIns="0">
            <a:normAutofit/>
          </a:bodyPr>
          <a:p>
            <a:endParaRPr b="0" lang="en-GB" sz="3200" spc="-1" strike="noStrike">
              <a:latin typeface="Arial"/>
            </a:endParaRPr>
          </a:p>
        </p:txBody>
      </p:sp>
      <p:sp>
        <p:nvSpPr>
          <p:cNvPr id="8" name="PlaceHolder 3"/>
          <p:cNvSpPr>
            <a:spLocks noGrp="1"/>
          </p:cNvSpPr>
          <p:nvPr>
            <p:ph type="body"/>
          </p:nvPr>
        </p:nvSpPr>
        <p:spPr>
          <a:xfrm>
            <a:off x="5152680" y="1326600"/>
            <a:ext cx="4426920" cy="3288600"/>
          </a:xfrm>
          <a:prstGeom prst="rect">
            <a:avLst/>
          </a:prstGeom>
        </p:spPr>
        <p:txBody>
          <a:bodyPr lIns="0" rIns="0" tIns="0" bIns="0">
            <a:normAutofit/>
          </a:bodyPr>
          <a:p>
            <a:endParaRPr b="0" lang="en-GB" sz="3200" spc="-1" strike="noStrike">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504000" y="226080"/>
            <a:ext cx="9072000" cy="946440"/>
          </a:xfrm>
          <a:prstGeom prst="rect">
            <a:avLst/>
          </a:prstGeom>
        </p:spPr>
        <p:txBody>
          <a:bodyPr lIns="0" rIns="0" tIns="0" bIns="0" anchor="ctr">
            <a:noAutofit/>
          </a:bodyPr>
          <a:p>
            <a:pPr algn="ctr"/>
            <a:endParaRPr b="0" lang="en-GB" sz="4400" spc="-1" strike="noStrike">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504000" y="226080"/>
            <a:ext cx="9072000" cy="4388400"/>
          </a:xfrm>
          <a:prstGeom prst="rect">
            <a:avLst/>
          </a:prstGeom>
        </p:spPr>
        <p:txBody>
          <a:bodyPr lIns="0" rIns="0" tIns="0" bIns="0" anchor="ctr">
            <a:noAutofit/>
          </a:bodyPr>
          <a:p>
            <a:pPr algn="ctr"/>
            <a:endParaRPr b="0" lang="en-GB"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504000" y="226080"/>
            <a:ext cx="9072000" cy="946440"/>
          </a:xfrm>
          <a:prstGeom prst="rect">
            <a:avLst/>
          </a:prstGeom>
        </p:spPr>
        <p:txBody>
          <a:bodyPr lIns="0" rIns="0" tIns="0" bIns="0" anchor="ctr">
            <a:noAutofit/>
          </a:bodyPr>
          <a:p>
            <a:pPr algn="ctr"/>
            <a:endParaRPr b="0" lang="en-GB" sz="4400" spc="-1" strike="noStrike">
              <a:latin typeface="Arial"/>
            </a:endParaRPr>
          </a:p>
        </p:txBody>
      </p:sp>
      <p:sp>
        <p:nvSpPr>
          <p:cNvPr id="12" name="PlaceHolder 2"/>
          <p:cNvSpPr>
            <a:spLocks noGrp="1"/>
          </p:cNvSpPr>
          <p:nvPr>
            <p:ph type="body"/>
          </p:nvPr>
        </p:nvSpPr>
        <p:spPr>
          <a:xfrm>
            <a:off x="504000" y="1326600"/>
            <a:ext cx="4426920" cy="1568520"/>
          </a:xfrm>
          <a:prstGeom prst="rect">
            <a:avLst/>
          </a:prstGeom>
        </p:spPr>
        <p:txBody>
          <a:bodyPr lIns="0" rIns="0" tIns="0" bIns="0">
            <a:normAutofit/>
          </a:bodyPr>
          <a:p>
            <a:endParaRPr b="0" lang="en-GB" sz="3200" spc="-1" strike="noStrike">
              <a:latin typeface="Arial"/>
            </a:endParaRPr>
          </a:p>
        </p:txBody>
      </p:sp>
      <p:sp>
        <p:nvSpPr>
          <p:cNvPr id="13" name="PlaceHolder 3"/>
          <p:cNvSpPr>
            <a:spLocks noGrp="1"/>
          </p:cNvSpPr>
          <p:nvPr>
            <p:ph type="body"/>
          </p:nvPr>
        </p:nvSpPr>
        <p:spPr>
          <a:xfrm>
            <a:off x="5152680" y="1326600"/>
            <a:ext cx="4426920" cy="3288600"/>
          </a:xfrm>
          <a:prstGeom prst="rect">
            <a:avLst/>
          </a:prstGeom>
        </p:spPr>
        <p:txBody>
          <a:bodyPr lIns="0" rIns="0" tIns="0" bIns="0">
            <a:normAutofit/>
          </a:bodyPr>
          <a:p>
            <a:endParaRPr b="0" lang="en-GB" sz="3200" spc="-1" strike="noStrike">
              <a:latin typeface="Arial"/>
            </a:endParaRPr>
          </a:p>
        </p:txBody>
      </p:sp>
      <p:sp>
        <p:nvSpPr>
          <p:cNvPr id="14" name="PlaceHolder 4"/>
          <p:cNvSpPr>
            <a:spLocks noGrp="1"/>
          </p:cNvSpPr>
          <p:nvPr>
            <p:ph type="body"/>
          </p:nvPr>
        </p:nvSpPr>
        <p:spPr>
          <a:xfrm>
            <a:off x="504000" y="3044520"/>
            <a:ext cx="4426920" cy="1568520"/>
          </a:xfrm>
          <a:prstGeom prst="rect">
            <a:avLst/>
          </a:prstGeom>
        </p:spPr>
        <p:txBody>
          <a:bodyPr lIns="0" rIns="0" tIns="0" bIns="0">
            <a:normAutofit/>
          </a:bodyPr>
          <a:p>
            <a:endParaRPr b="0" lang="en-GB" sz="3200" spc="-1" strike="noStrike">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504000" y="226080"/>
            <a:ext cx="9072000" cy="946440"/>
          </a:xfrm>
          <a:prstGeom prst="rect">
            <a:avLst/>
          </a:prstGeom>
        </p:spPr>
        <p:txBody>
          <a:bodyPr lIns="0" rIns="0" tIns="0" bIns="0" anchor="ctr">
            <a:noAutofit/>
          </a:bodyPr>
          <a:p>
            <a:pPr algn="ctr"/>
            <a:endParaRPr b="0" lang="en-GB" sz="4400" spc="-1" strike="noStrike">
              <a:latin typeface="Arial"/>
            </a:endParaRPr>
          </a:p>
        </p:txBody>
      </p:sp>
      <p:sp>
        <p:nvSpPr>
          <p:cNvPr id="16" name="PlaceHolder 2"/>
          <p:cNvSpPr>
            <a:spLocks noGrp="1"/>
          </p:cNvSpPr>
          <p:nvPr>
            <p:ph type="body"/>
          </p:nvPr>
        </p:nvSpPr>
        <p:spPr>
          <a:xfrm>
            <a:off x="504000" y="1326600"/>
            <a:ext cx="4426920" cy="3288600"/>
          </a:xfrm>
          <a:prstGeom prst="rect">
            <a:avLst/>
          </a:prstGeom>
        </p:spPr>
        <p:txBody>
          <a:bodyPr lIns="0" rIns="0" tIns="0" bIns="0">
            <a:normAutofit/>
          </a:bodyPr>
          <a:p>
            <a:endParaRPr b="0" lang="en-GB" sz="3200" spc="-1" strike="noStrike">
              <a:latin typeface="Arial"/>
            </a:endParaRPr>
          </a:p>
        </p:txBody>
      </p:sp>
      <p:sp>
        <p:nvSpPr>
          <p:cNvPr id="17" name="PlaceHolder 3"/>
          <p:cNvSpPr>
            <a:spLocks noGrp="1"/>
          </p:cNvSpPr>
          <p:nvPr>
            <p:ph type="body"/>
          </p:nvPr>
        </p:nvSpPr>
        <p:spPr>
          <a:xfrm>
            <a:off x="5152680" y="1326600"/>
            <a:ext cx="4426920" cy="1568520"/>
          </a:xfrm>
          <a:prstGeom prst="rect">
            <a:avLst/>
          </a:prstGeom>
        </p:spPr>
        <p:txBody>
          <a:bodyPr lIns="0" rIns="0" tIns="0" bIns="0">
            <a:normAutofit/>
          </a:bodyPr>
          <a:p>
            <a:endParaRPr b="0" lang="en-GB" sz="3200" spc="-1" strike="noStrike">
              <a:latin typeface="Arial"/>
            </a:endParaRPr>
          </a:p>
        </p:txBody>
      </p:sp>
      <p:sp>
        <p:nvSpPr>
          <p:cNvPr id="18" name="PlaceHolder 4"/>
          <p:cNvSpPr>
            <a:spLocks noGrp="1"/>
          </p:cNvSpPr>
          <p:nvPr>
            <p:ph type="body"/>
          </p:nvPr>
        </p:nvSpPr>
        <p:spPr>
          <a:xfrm>
            <a:off x="5152680" y="3044520"/>
            <a:ext cx="4426920" cy="1568520"/>
          </a:xfrm>
          <a:prstGeom prst="rect">
            <a:avLst/>
          </a:prstGeom>
        </p:spPr>
        <p:txBody>
          <a:bodyPr lIns="0" rIns="0" tIns="0" bIns="0">
            <a:normAutofit/>
          </a:bodyPr>
          <a:p>
            <a:endParaRPr b="0" lang="en-GB" sz="3200" spc="-1" strike="noStrike">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504000" y="226080"/>
            <a:ext cx="9072000" cy="946440"/>
          </a:xfrm>
          <a:prstGeom prst="rect">
            <a:avLst/>
          </a:prstGeom>
        </p:spPr>
        <p:txBody>
          <a:bodyPr lIns="0" rIns="0" tIns="0" bIns="0" anchor="ctr">
            <a:noAutofit/>
          </a:bodyPr>
          <a:p>
            <a:pPr algn="ctr"/>
            <a:endParaRPr b="0" lang="en-GB" sz="4400" spc="-1" strike="noStrike">
              <a:latin typeface="Arial"/>
            </a:endParaRPr>
          </a:p>
        </p:txBody>
      </p:sp>
      <p:sp>
        <p:nvSpPr>
          <p:cNvPr id="20" name="PlaceHolder 2"/>
          <p:cNvSpPr>
            <a:spLocks noGrp="1"/>
          </p:cNvSpPr>
          <p:nvPr>
            <p:ph type="body"/>
          </p:nvPr>
        </p:nvSpPr>
        <p:spPr>
          <a:xfrm>
            <a:off x="504000" y="1326600"/>
            <a:ext cx="4426920" cy="1568520"/>
          </a:xfrm>
          <a:prstGeom prst="rect">
            <a:avLst/>
          </a:prstGeom>
        </p:spPr>
        <p:txBody>
          <a:bodyPr lIns="0" rIns="0" tIns="0" bIns="0">
            <a:normAutofit/>
          </a:bodyPr>
          <a:p>
            <a:endParaRPr b="0" lang="en-GB" sz="3200" spc="-1" strike="noStrike">
              <a:latin typeface="Arial"/>
            </a:endParaRPr>
          </a:p>
        </p:txBody>
      </p:sp>
      <p:sp>
        <p:nvSpPr>
          <p:cNvPr id="21" name="PlaceHolder 3"/>
          <p:cNvSpPr>
            <a:spLocks noGrp="1"/>
          </p:cNvSpPr>
          <p:nvPr>
            <p:ph type="body"/>
          </p:nvPr>
        </p:nvSpPr>
        <p:spPr>
          <a:xfrm>
            <a:off x="5152680" y="1326600"/>
            <a:ext cx="4426920" cy="1568520"/>
          </a:xfrm>
          <a:prstGeom prst="rect">
            <a:avLst/>
          </a:prstGeom>
        </p:spPr>
        <p:txBody>
          <a:bodyPr lIns="0" rIns="0" tIns="0" bIns="0">
            <a:normAutofit/>
          </a:bodyPr>
          <a:p>
            <a:endParaRPr b="0" lang="en-GB" sz="3200" spc="-1" strike="noStrike">
              <a:latin typeface="Arial"/>
            </a:endParaRPr>
          </a:p>
        </p:txBody>
      </p:sp>
      <p:sp>
        <p:nvSpPr>
          <p:cNvPr id="22" name="PlaceHolder 4"/>
          <p:cNvSpPr>
            <a:spLocks noGrp="1"/>
          </p:cNvSpPr>
          <p:nvPr>
            <p:ph type="body"/>
          </p:nvPr>
        </p:nvSpPr>
        <p:spPr>
          <a:xfrm>
            <a:off x="504000" y="3044520"/>
            <a:ext cx="9072000" cy="1568520"/>
          </a:xfrm>
          <a:prstGeom prst="rect">
            <a:avLst/>
          </a:prstGeom>
        </p:spPr>
        <p:txBody>
          <a:bodyPr lIns="0" rIns="0" tIns="0" bIns="0">
            <a:normAutofit/>
          </a:bodyPr>
          <a:p>
            <a:endParaRPr b="0" lang="en-GB" sz="3200" spc="-1" strike="noStrike">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0" name="PlaceHolder 1"/>
          <p:cNvSpPr>
            <a:spLocks noGrp="1"/>
          </p:cNvSpPr>
          <p:nvPr>
            <p:ph type="title"/>
          </p:nvPr>
        </p:nvSpPr>
        <p:spPr>
          <a:xfrm>
            <a:off x="504000" y="226080"/>
            <a:ext cx="9072000" cy="946440"/>
          </a:xfrm>
          <a:prstGeom prst="rect">
            <a:avLst/>
          </a:prstGeom>
        </p:spPr>
        <p:txBody>
          <a:bodyPr lIns="0" rIns="0" tIns="0" bIns="0" anchor="ctr">
            <a:noAutofit/>
          </a:bodyPr>
          <a:p>
            <a:pPr algn="ctr"/>
            <a:r>
              <a:rPr b="0" lang="en-GB" sz="4400" spc="-1" strike="noStrike">
                <a:latin typeface="Arial"/>
              </a:rPr>
              <a:t>Click to edit the title text format</a:t>
            </a:r>
            <a:endParaRPr b="0" lang="en-GB" sz="4400" spc="-1" strike="noStrike">
              <a:latin typeface="Arial"/>
            </a:endParaRPr>
          </a:p>
        </p:txBody>
      </p:sp>
      <p:sp>
        <p:nvSpPr>
          <p:cNvPr id="1" name="PlaceHolder 2"/>
          <p:cNvSpPr>
            <a:spLocks noGrp="1"/>
          </p:cNvSpPr>
          <p:nvPr>
            <p:ph type="body"/>
          </p:nvPr>
        </p:nvSpPr>
        <p:spPr>
          <a:xfrm>
            <a:off x="504000" y="1326600"/>
            <a:ext cx="9072000" cy="328860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GB" sz="3200" spc="-1" strike="noStrike">
                <a:latin typeface="Arial"/>
              </a:rPr>
              <a:t>Click to edit the outline text format</a:t>
            </a:r>
            <a:endParaRPr b="0" lang="en-GB" sz="3200" spc="-1" strike="noStrike">
              <a:latin typeface="Arial"/>
            </a:endParaRPr>
          </a:p>
          <a:p>
            <a:pPr lvl="1" marL="864000" indent="-324000">
              <a:spcBef>
                <a:spcPts val="1134"/>
              </a:spcBef>
              <a:buClr>
                <a:srgbClr val="000000"/>
              </a:buClr>
              <a:buSzPct val="75000"/>
              <a:buFont typeface="Symbol" charset="2"/>
              <a:buChar char=""/>
            </a:pPr>
            <a:r>
              <a:rPr b="0" lang="en-GB" sz="2800" spc="-1" strike="noStrike">
                <a:latin typeface="Arial"/>
              </a:rPr>
              <a:t>Second Outline Level</a:t>
            </a:r>
            <a:endParaRPr b="0" lang="en-GB" sz="2800" spc="-1" strike="noStrike">
              <a:latin typeface="Arial"/>
            </a:endParaRPr>
          </a:p>
          <a:p>
            <a:pPr lvl="2" marL="1296000" indent="-288000">
              <a:spcBef>
                <a:spcPts val="850"/>
              </a:spcBef>
              <a:buClr>
                <a:srgbClr val="000000"/>
              </a:buClr>
              <a:buSzPct val="45000"/>
              <a:buFont typeface="Wingdings" charset="2"/>
              <a:buChar char=""/>
            </a:pPr>
            <a:r>
              <a:rPr b="0" lang="en-GB" sz="2400" spc="-1" strike="noStrike">
                <a:latin typeface="Arial"/>
              </a:rPr>
              <a:t>Third Outline Level</a:t>
            </a:r>
            <a:endParaRPr b="0" lang="en-GB" sz="2400" spc="-1" strike="noStrike">
              <a:latin typeface="Arial"/>
            </a:endParaRPr>
          </a:p>
          <a:p>
            <a:pPr lvl="3" marL="1728000" indent="-216000">
              <a:spcBef>
                <a:spcPts val="567"/>
              </a:spcBef>
              <a:buClr>
                <a:srgbClr val="000000"/>
              </a:buClr>
              <a:buSzPct val="75000"/>
              <a:buFont typeface="Symbol" charset="2"/>
              <a:buChar char=""/>
            </a:pPr>
            <a:r>
              <a:rPr b="0" lang="en-GB" sz="2000" spc="-1" strike="noStrike">
                <a:latin typeface="Arial"/>
              </a:rPr>
              <a:t>Fourth Outline Level</a:t>
            </a:r>
            <a:endParaRPr b="0" lang="en-GB" sz="2000" spc="-1" strike="noStrike">
              <a:latin typeface="Arial"/>
            </a:endParaRPr>
          </a:p>
          <a:p>
            <a:pPr lvl="4" marL="2160000" indent="-216000">
              <a:spcBef>
                <a:spcPts val="283"/>
              </a:spcBef>
              <a:buClr>
                <a:srgbClr val="000000"/>
              </a:buClr>
              <a:buSzPct val="45000"/>
              <a:buFont typeface="Wingdings" charset="2"/>
              <a:buChar char=""/>
            </a:pPr>
            <a:r>
              <a:rPr b="0" lang="en-GB" sz="2000" spc="-1" strike="noStrike">
                <a:latin typeface="Arial"/>
              </a:rPr>
              <a:t>Fifth Outline Level</a:t>
            </a:r>
            <a:endParaRPr b="0" lang="en-GB" sz="2000" spc="-1" strike="noStrike">
              <a:latin typeface="Arial"/>
            </a:endParaRPr>
          </a:p>
          <a:p>
            <a:pPr lvl="5" marL="2592000" indent="-216000">
              <a:spcBef>
                <a:spcPts val="283"/>
              </a:spcBef>
              <a:buClr>
                <a:srgbClr val="000000"/>
              </a:buClr>
              <a:buSzPct val="45000"/>
              <a:buFont typeface="Wingdings" charset="2"/>
              <a:buChar char=""/>
            </a:pPr>
            <a:r>
              <a:rPr b="0" lang="en-GB" sz="2000" spc="-1" strike="noStrike">
                <a:latin typeface="Arial"/>
              </a:rPr>
              <a:t>Sixth Outline Level</a:t>
            </a:r>
            <a:endParaRPr b="0" lang="en-GB" sz="2000" spc="-1" strike="noStrike">
              <a:latin typeface="Arial"/>
            </a:endParaRPr>
          </a:p>
          <a:p>
            <a:pPr lvl="6" marL="3024000" indent="-216000">
              <a:spcBef>
                <a:spcPts val="283"/>
              </a:spcBef>
              <a:buClr>
                <a:srgbClr val="000000"/>
              </a:buClr>
              <a:buSzPct val="45000"/>
              <a:buFont typeface="Wingdings" charset="2"/>
              <a:buChar char=""/>
            </a:pPr>
            <a:r>
              <a:rPr b="0" lang="en-GB" sz="2000" spc="-1" strike="noStrike">
                <a:latin typeface="Arial"/>
              </a:rPr>
              <a:t>Seventh Outline Level</a:t>
            </a:r>
            <a:endParaRPr b="0" lang="en-GB"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1.xml.rels><?xml version="1.0" encoding="UTF-8"?>
<Relationships xmlns="http://schemas.openxmlformats.org/package/2006/relationships"><Relationship Id="rId1" Type="http://schemas.openxmlformats.org/officeDocument/2006/relationships/image" Target="../media/image1.jpeg"/><Relationship Id="rId2" Type="http://schemas.openxmlformats.org/officeDocument/2006/relationships/slideLayout" Target="../slideLayouts/slideLayout1.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1.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8" name=""/>
          <p:cNvSpPr/>
          <p:nvPr/>
        </p:nvSpPr>
        <p:spPr>
          <a:xfrm>
            <a:off x="900000" y="1343520"/>
            <a:ext cx="8097840" cy="1368000"/>
          </a:xfrm>
          <a:prstGeom prst="rect">
            <a:avLst/>
          </a:prstGeom>
          <a:solidFill>
            <a:srgbClr val="dedce6"/>
          </a:solidFill>
          <a:ln w="0">
            <a:noFill/>
          </a:ln>
        </p:spPr>
        <p:style>
          <a:lnRef idx="0"/>
          <a:fillRef idx="0"/>
          <a:effectRef idx="0"/>
          <a:fontRef idx="minor"/>
        </p:style>
        <p:txBody>
          <a:bodyPr lIns="90000" rIns="90000" tIns="45000" bIns="45000">
            <a:noAutofit/>
          </a:bodyPr>
          <a:p>
            <a:pPr>
              <a:lnSpc>
                <a:spcPct val="100000"/>
              </a:lnSpc>
            </a:pPr>
            <a:r>
              <a:rPr b="0" lang="en-GB" sz="1800" spc="-1" strike="noStrike">
                <a:solidFill>
                  <a:srgbClr val="000000"/>
                </a:solidFill>
                <a:latin typeface="Arial"/>
                <a:ea typeface="DejaVu Sans"/>
              </a:rPr>
              <a:t>The finesse. This is one of the first playing manoeuvres that starters learn. In general a finesse is a 50% chance, but the odds can be improved by a studying certain card combinations. Good players seek to avoid finesses whenever possible if there is an alternative line of play. However, nearly all hands require a finesse, so the technique is important.</a:t>
            </a:r>
            <a:endParaRPr b="0" lang="en-GB" sz="1800" spc="-1" strike="noStrike">
              <a:latin typeface="Arial"/>
            </a:endParaRPr>
          </a:p>
        </p:txBody>
      </p:sp>
      <p:sp>
        <p:nvSpPr>
          <p:cNvPr id="39" name=""/>
          <p:cNvSpPr/>
          <p:nvPr/>
        </p:nvSpPr>
        <p:spPr>
          <a:xfrm>
            <a:off x="900000" y="540000"/>
            <a:ext cx="8097840" cy="344160"/>
          </a:xfrm>
          <a:prstGeom prst="rect">
            <a:avLst/>
          </a:prstGeom>
          <a:solidFill>
            <a:srgbClr val="ffdbb6"/>
          </a:solidFill>
          <a:ln w="0">
            <a:noFill/>
          </a:ln>
        </p:spPr>
        <p:style>
          <a:lnRef idx="0"/>
          <a:fillRef idx="0"/>
          <a:effectRef idx="0"/>
          <a:fontRef idx="minor"/>
        </p:style>
        <p:txBody>
          <a:bodyPr lIns="90000" rIns="90000" tIns="45000" bIns="45000">
            <a:noAutofit/>
          </a:bodyPr>
          <a:p>
            <a:pPr algn="ctr">
              <a:lnSpc>
                <a:spcPct val="100000"/>
              </a:lnSpc>
            </a:pPr>
            <a:r>
              <a:rPr b="0" lang="en-GB" sz="1800" spc="-1" strike="noStrike">
                <a:solidFill>
                  <a:srgbClr val="000000"/>
                </a:solidFill>
                <a:latin typeface="Arial"/>
                <a:ea typeface="DejaVu Sans"/>
              </a:rPr>
              <a:t>Some card playing techniques</a:t>
            </a:r>
            <a:endParaRPr b="0" lang="en-GB" sz="1800" spc="-1" strike="noStrike">
              <a:latin typeface="Arial"/>
            </a:endParaRPr>
          </a:p>
        </p:txBody>
      </p:sp>
      <p:sp>
        <p:nvSpPr>
          <p:cNvPr id="40" name=""/>
          <p:cNvSpPr/>
          <p:nvPr/>
        </p:nvSpPr>
        <p:spPr>
          <a:xfrm>
            <a:off x="1080000" y="2880000"/>
            <a:ext cx="2698560" cy="2844720"/>
          </a:xfrm>
          <a:prstGeom prst="rect">
            <a:avLst/>
          </a:prstGeom>
          <a:noFill/>
          <a:ln w="0">
            <a:noFill/>
          </a:ln>
        </p:spPr>
        <p:style>
          <a:lnRef idx="0"/>
          <a:fillRef idx="0"/>
          <a:effectRef idx="0"/>
          <a:fontRef idx="minor"/>
        </p:style>
        <p:txBody>
          <a:bodyPr lIns="90000" rIns="90000" tIns="45000" bIns="45000">
            <a:noAutofit/>
          </a:bodyPr>
          <a:p>
            <a:pPr>
              <a:lnSpc>
                <a:spcPct val="100000"/>
              </a:lnSpc>
            </a:pPr>
            <a:r>
              <a:rPr b="0" lang="en-GB" sz="3600" spc="-1" strike="noStrike">
                <a:solidFill>
                  <a:srgbClr val="000000"/>
                </a:solidFill>
                <a:latin typeface="Symbol"/>
                <a:ea typeface="DejaVu Sans"/>
              </a:rPr>
              <a:t></a:t>
            </a:r>
            <a:r>
              <a:rPr b="0" lang="en-GB" sz="3600" spc="-1" strike="noStrike">
                <a:solidFill>
                  <a:srgbClr val="000000"/>
                </a:solidFill>
                <a:latin typeface="Calibri"/>
                <a:ea typeface="DejaVu Sans"/>
              </a:rPr>
              <a:t> </a:t>
            </a:r>
            <a:r>
              <a:rPr b="1" lang="en-GB" sz="3600" spc="-1" strike="noStrike">
                <a:solidFill>
                  <a:srgbClr val="000000"/>
                </a:solidFill>
                <a:latin typeface="Calibri"/>
                <a:ea typeface="DejaVu Sans"/>
              </a:rPr>
              <a:t>A 7 5 3</a:t>
            </a:r>
            <a:endParaRPr b="0" lang="en-GB" sz="3600" spc="-1" strike="noStrike">
              <a:latin typeface="Arial"/>
            </a:endParaRPr>
          </a:p>
          <a:p>
            <a:pPr>
              <a:lnSpc>
                <a:spcPct val="100000"/>
              </a:lnSpc>
            </a:pPr>
            <a:r>
              <a:rPr b="1" lang="en-GB" sz="3600" spc="-1" strike="noStrike">
                <a:solidFill>
                  <a:srgbClr val="ff0000"/>
                </a:solidFill>
                <a:latin typeface="Symbol"/>
                <a:ea typeface="DejaVu Sans"/>
              </a:rPr>
              <a:t></a:t>
            </a:r>
            <a:r>
              <a:rPr b="1" lang="en-GB" sz="3600" spc="-1" strike="noStrike">
                <a:solidFill>
                  <a:srgbClr val="ff0000"/>
                </a:solidFill>
                <a:latin typeface="Calibri"/>
                <a:ea typeface="DejaVu Sans"/>
              </a:rPr>
              <a:t> </a:t>
            </a:r>
            <a:r>
              <a:rPr b="1" lang="en-GB" sz="3600" spc="-1" strike="noStrike">
                <a:solidFill>
                  <a:srgbClr val="000000"/>
                </a:solidFill>
                <a:latin typeface="Calibri"/>
                <a:ea typeface="DejaVu Sans"/>
              </a:rPr>
              <a:t>A Q</a:t>
            </a:r>
            <a:endParaRPr b="0" lang="en-GB" sz="3600" spc="-1" strike="noStrike">
              <a:latin typeface="Arial"/>
            </a:endParaRPr>
          </a:p>
          <a:p>
            <a:pPr>
              <a:lnSpc>
                <a:spcPct val="100000"/>
              </a:lnSpc>
            </a:pPr>
            <a:r>
              <a:rPr b="1" lang="en-GB" sz="3600" spc="-1" strike="noStrike">
                <a:solidFill>
                  <a:srgbClr val="ff0000"/>
                </a:solidFill>
                <a:latin typeface="Symbol"/>
                <a:ea typeface="DejaVu Sans"/>
              </a:rPr>
              <a:t></a:t>
            </a:r>
            <a:r>
              <a:rPr b="1" lang="en-GB" sz="3600" spc="-1" strike="noStrike">
                <a:solidFill>
                  <a:srgbClr val="ff0000"/>
                </a:solidFill>
                <a:latin typeface="Calibri"/>
                <a:ea typeface="DejaVu Sans"/>
              </a:rPr>
              <a:t> </a:t>
            </a:r>
            <a:r>
              <a:rPr b="1" lang="en-GB" sz="3600" spc="-1" strike="noStrike">
                <a:solidFill>
                  <a:srgbClr val="ff0000"/>
                </a:solidFill>
                <a:latin typeface="Calibri"/>
                <a:ea typeface="DejaVu Sans"/>
              </a:rPr>
              <a:t>Q</a:t>
            </a:r>
            <a:r>
              <a:rPr b="1" lang="en-GB" sz="3600" spc="-1" strike="noStrike">
                <a:solidFill>
                  <a:srgbClr val="000000"/>
                </a:solidFill>
                <a:latin typeface="Calibri"/>
                <a:ea typeface="DejaVu Sans"/>
              </a:rPr>
              <a:t> J 10 4 3</a:t>
            </a:r>
            <a:endParaRPr b="0" lang="en-GB" sz="3600" spc="-1" strike="noStrike">
              <a:latin typeface="Arial"/>
            </a:endParaRPr>
          </a:p>
          <a:p>
            <a:pPr>
              <a:lnSpc>
                <a:spcPct val="100000"/>
              </a:lnSpc>
            </a:pPr>
            <a:r>
              <a:rPr b="1" lang="en-GB" sz="3600" spc="-1" strike="noStrike">
                <a:solidFill>
                  <a:srgbClr val="000000"/>
                </a:solidFill>
                <a:latin typeface="Symbol"/>
                <a:ea typeface="DejaVu Sans"/>
              </a:rPr>
              <a:t></a:t>
            </a:r>
            <a:r>
              <a:rPr b="1" lang="en-GB" sz="3600" spc="-1" strike="noStrike">
                <a:solidFill>
                  <a:srgbClr val="000000"/>
                </a:solidFill>
                <a:latin typeface="Calibri"/>
                <a:ea typeface="DejaVu Sans"/>
              </a:rPr>
              <a:t> </a:t>
            </a:r>
            <a:r>
              <a:rPr b="1" lang="en-GB" sz="3600" spc="-1" strike="noStrike">
                <a:solidFill>
                  <a:srgbClr val="000000"/>
                </a:solidFill>
                <a:latin typeface="Calibri"/>
                <a:ea typeface="DejaVu Sans"/>
              </a:rPr>
              <a:t>A 10</a:t>
            </a:r>
            <a:endParaRPr b="0" lang="en-GB" sz="3600" spc="-1" strike="noStrike">
              <a:latin typeface="Arial"/>
            </a:endParaRPr>
          </a:p>
        </p:txBody>
      </p:sp>
      <p:sp>
        <p:nvSpPr>
          <p:cNvPr id="41" name=""/>
          <p:cNvSpPr/>
          <p:nvPr/>
        </p:nvSpPr>
        <p:spPr>
          <a:xfrm>
            <a:off x="3899880" y="3011040"/>
            <a:ext cx="2218680" cy="2387520"/>
          </a:xfrm>
          <a:prstGeom prst="rect">
            <a:avLst/>
          </a:prstGeom>
          <a:noFill/>
          <a:ln w="0">
            <a:noFill/>
          </a:ln>
        </p:spPr>
        <p:style>
          <a:lnRef idx="0"/>
          <a:fillRef idx="0"/>
          <a:effectRef idx="0"/>
          <a:fontRef idx="minor"/>
        </p:style>
        <p:txBody>
          <a:bodyPr lIns="90000" rIns="90000" tIns="45000" bIns="45000">
            <a:noAutofit/>
          </a:bodyPr>
          <a:p>
            <a:pPr>
              <a:lnSpc>
                <a:spcPct val="100000"/>
              </a:lnSpc>
            </a:pPr>
            <a:r>
              <a:rPr b="0" lang="en-GB" sz="3600" spc="-1" strike="noStrike">
                <a:solidFill>
                  <a:srgbClr val="000000"/>
                </a:solidFill>
                <a:latin typeface="Symbol"/>
                <a:ea typeface="DejaVu Sans"/>
              </a:rPr>
              <a:t></a:t>
            </a:r>
            <a:r>
              <a:rPr b="0" lang="en-GB" sz="3600" spc="-1" strike="noStrike">
                <a:solidFill>
                  <a:srgbClr val="000000"/>
                </a:solidFill>
                <a:latin typeface="Calibri"/>
                <a:ea typeface="DejaVu Sans"/>
              </a:rPr>
              <a:t> </a:t>
            </a:r>
            <a:r>
              <a:rPr b="0" lang="en-GB" sz="3600" spc="-1" strike="noStrike">
                <a:solidFill>
                  <a:srgbClr val="000000"/>
                </a:solidFill>
                <a:latin typeface="Calibri"/>
                <a:ea typeface="DejaVu Sans"/>
              </a:rPr>
              <a:t>K</a:t>
            </a:r>
            <a:r>
              <a:rPr b="1" lang="en-GB" sz="3600" spc="-1" strike="noStrike">
                <a:solidFill>
                  <a:srgbClr val="000000"/>
                </a:solidFill>
                <a:latin typeface="Calibri"/>
                <a:ea typeface="DejaVu Sans"/>
              </a:rPr>
              <a:t>Q 972 </a:t>
            </a:r>
            <a:endParaRPr b="0" lang="en-GB" sz="3600" spc="-1" strike="noStrike">
              <a:latin typeface="Arial"/>
            </a:endParaRPr>
          </a:p>
          <a:p>
            <a:pPr>
              <a:lnSpc>
                <a:spcPct val="100000"/>
              </a:lnSpc>
            </a:pPr>
            <a:r>
              <a:rPr b="1" lang="en-GB" sz="3600" spc="-1" strike="noStrike">
                <a:solidFill>
                  <a:srgbClr val="ff0000"/>
                </a:solidFill>
                <a:latin typeface="Symbol"/>
                <a:ea typeface="DejaVu Sans"/>
              </a:rPr>
              <a:t></a:t>
            </a:r>
            <a:r>
              <a:rPr b="1" lang="en-GB" sz="3600" spc="-1" strike="noStrike">
                <a:solidFill>
                  <a:srgbClr val="ff0000"/>
                </a:solidFill>
                <a:latin typeface="Calibri"/>
                <a:ea typeface="DejaVu Sans"/>
              </a:rPr>
              <a:t> </a:t>
            </a:r>
            <a:r>
              <a:rPr b="1" lang="en-GB" sz="3600" spc="-1" strike="noStrike">
                <a:solidFill>
                  <a:srgbClr val="000000"/>
                </a:solidFill>
                <a:latin typeface="Calibri"/>
                <a:ea typeface="DejaVu Sans"/>
              </a:rPr>
              <a:t>85</a:t>
            </a:r>
            <a:endParaRPr b="0" lang="en-GB" sz="3600" spc="-1" strike="noStrike">
              <a:latin typeface="Arial"/>
            </a:endParaRPr>
          </a:p>
          <a:p>
            <a:pPr>
              <a:lnSpc>
                <a:spcPct val="100000"/>
              </a:lnSpc>
            </a:pPr>
            <a:r>
              <a:rPr b="1" lang="en-GB" sz="3600" spc="-1" strike="noStrike">
                <a:solidFill>
                  <a:srgbClr val="ff0000"/>
                </a:solidFill>
                <a:latin typeface="Symbol"/>
                <a:ea typeface="DejaVu Sans"/>
              </a:rPr>
              <a:t></a:t>
            </a:r>
            <a:r>
              <a:rPr b="1" lang="en-GB" sz="3600" spc="-1" strike="noStrike">
                <a:solidFill>
                  <a:srgbClr val="ff0000"/>
                </a:solidFill>
                <a:latin typeface="Calibri"/>
                <a:ea typeface="DejaVu Sans"/>
              </a:rPr>
              <a:t> </a:t>
            </a:r>
            <a:r>
              <a:rPr b="1" lang="en-GB" sz="3600" spc="-1" strike="noStrike">
                <a:solidFill>
                  <a:srgbClr val="000000"/>
                </a:solidFill>
                <a:latin typeface="Calibri"/>
                <a:ea typeface="DejaVu Sans"/>
              </a:rPr>
              <a:t>A</a:t>
            </a:r>
            <a:endParaRPr b="0" lang="en-GB" sz="3600" spc="-1" strike="noStrike">
              <a:latin typeface="Arial"/>
            </a:endParaRPr>
          </a:p>
          <a:p>
            <a:pPr>
              <a:lnSpc>
                <a:spcPct val="100000"/>
              </a:lnSpc>
            </a:pPr>
            <a:r>
              <a:rPr b="1" lang="en-GB" sz="3600" spc="-1" strike="noStrike">
                <a:solidFill>
                  <a:srgbClr val="000000"/>
                </a:solidFill>
                <a:latin typeface="Symbol"/>
                <a:ea typeface="DejaVu Sans"/>
              </a:rPr>
              <a:t></a:t>
            </a:r>
            <a:r>
              <a:rPr b="1" lang="en-GB" sz="3600" spc="-1" strike="noStrike">
                <a:solidFill>
                  <a:srgbClr val="000000"/>
                </a:solidFill>
                <a:latin typeface="Calibri"/>
                <a:ea typeface="DejaVu Sans"/>
              </a:rPr>
              <a:t> </a:t>
            </a:r>
            <a:r>
              <a:rPr b="1" lang="en-GB" sz="3600" spc="-1" strike="noStrike">
                <a:solidFill>
                  <a:srgbClr val="000000"/>
                </a:solidFill>
                <a:latin typeface="Calibri"/>
                <a:ea typeface="DejaVu Sans"/>
              </a:rPr>
              <a:t>KJ1764</a:t>
            </a:r>
            <a:endParaRPr b="0" lang="en-GB" sz="3600" spc="-1" strike="noStrike">
              <a:latin typeface="Arial"/>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68" name=""/>
          <p:cNvSpPr/>
          <p:nvPr/>
        </p:nvSpPr>
        <p:spPr>
          <a:xfrm>
            <a:off x="900000" y="360000"/>
            <a:ext cx="8639640" cy="486360"/>
          </a:xfrm>
          <a:prstGeom prst="rect">
            <a:avLst/>
          </a:prstGeom>
          <a:noFill/>
          <a:ln w="0">
            <a:noFill/>
          </a:ln>
        </p:spPr>
        <p:style>
          <a:lnRef idx="0"/>
          <a:fillRef idx="0"/>
          <a:effectRef idx="0"/>
          <a:fontRef idx="minor"/>
        </p:style>
        <p:txBody>
          <a:bodyPr lIns="90000" rIns="90000" tIns="45000" bIns="45000">
            <a:noAutofit/>
          </a:bodyPr>
          <a:p>
            <a:pPr algn="ctr">
              <a:lnSpc>
                <a:spcPct val="100000"/>
              </a:lnSpc>
            </a:pPr>
            <a:r>
              <a:rPr b="0" lang="en-GB" sz="2800" spc="-1" strike="noStrike">
                <a:latin typeface="Arial"/>
              </a:rPr>
              <a:t>Long suit winners</a:t>
            </a:r>
            <a:endParaRPr b="0" lang="en-GB" sz="2800" spc="-1" strike="noStrike">
              <a:latin typeface="Arial"/>
            </a:endParaRPr>
          </a:p>
        </p:txBody>
      </p:sp>
      <p:sp>
        <p:nvSpPr>
          <p:cNvPr id="69" name=""/>
          <p:cNvSpPr/>
          <p:nvPr/>
        </p:nvSpPr>
        <p:spPr>
          <a:xfrm>
            <a:off x="799200" y="1090800"/>
            <a:ext cx="2398680" cy="1978560"/>
          </a:xfrm>
          <a:prstGeom prst="rect">
            <a:avLst/>
          </a:prstGeom>
          <a:solidFill>
            <a:srgbClr val="fff5ce"/>
          </a:solidFill>
          <a:ln w="0">
            <a:noFill/>
          </a:ln>
        </p:spPr>
        <p:style>
          <a:lnRef idx="0"/>
          <a:fillRef idx="0"/>
          <a:effectRef idx="0"/>
          <a:fontRef idx="minor"/>
        </p:style>
        <p:txBody>
          <a:bodyPr lIns="90000" rIns="90000" tIns="45000" bIns="45000">
            <a:noAutofit/>
          </a:bodyPr>
          <a:p>
            <a:pPr>
              <a:lnSpc>
                <a:spcPct val="100000"/>
              </a:lnSpc>
            </a:pPr>
            <a:r>
              <a:rPr b="0" lang="en-GB" sz="2400" spc="-1" strike="noStrike">
                <a:solidFill>
                  <a:srgbClr val="000000"/>
                </a:solidFill>
                <a:latin typeface="Symbol"/>
                <a:ea typeface="DejaVu Sans"/>
              </a:rPr>
              <a:t></a:t>
            </a:r>
            <a:r>
              <a:rPr b="0" lang="en-GB" sz="2400" spc="-1" strike="noStrike">
                <a:solidFill>
                  <a:srgbClr val="000000"/>
                </a:solidFill>
                <a:latin typeface="Calibri"/>
                <a:ea typeface="DejaVu Sans"/>
              </a:rPr>
              <a:t> </a:t>
            </a:r>
            <a:r>
              <a:rPr b="1" lang="en-GB" sz="2400" spc="-1" strike="noStrike">
                <a:solidFill>
                  <a:srgbClr val="000000"/>
                </a:solidFill>
                <a:latin typeface="Calibri"/>
                <a:ea typeface="DejaVu Sans"/>
              </a:rPr>
              <a:t> </a:t>
            </a:r>
            <a:r>
              <a:rPr b="1" lang="en-GB" sz="2400" spc="-1" strike="noStrike">
                <a:solidFill>
                  <a:srgbClr val="000000"/>
                </a:solidFill>
                <a:latin typeface="Calibri"/>
                <a:ea typeface="DejaVu Sans"/>
              </a:rPr>
              <a:t>87</a:t>
            </a:r>
            <a:endParaRPr b="0" lang="en-GB" sz="2400" spc="-1" strike="noStrike">
              <a:latin typeface="Arial"/>
            </a:endParaRPr>
          </a:p>
          <a:p>
            <a:pPr>
              <a:lnSpc>
                <a:spcPct val="100000"/>
              </a:lnSpc>
            </a:pPr>
            <a:r>
              <a:rPr b="1" lang="en-GB" sz="2400" spc="-1" strike="noStrike">
                <a:solidFill>
                  <a:srgbClr val="ff0000"/>
                </a:solidFill>
                <a:latin typeface="Symbol"/>
                <a:ea typeface="DejaVu Sans"/>
              </a:rPr>
              <a:t> </a:t>
            </a:r>
            <a:r>
              <a:rPr b="1" lang="en-GB" sz="2400" spc="-1" strike="noStrike">
                <a:solidFill>
                  <a:srgbClr val="000000"/>
                </a:solidFill>
                <a:latin typeface="Symbol"/>
                <a:ea typeface="DejaVu Sans"/>
              </a:rPr>
              <a:t>A</a:t>
            </a:r>
            <a:r>
              <a:rPr b="1" lang="en-GB" sz="2400" spc="-1" strike="noStrike">
                <a:solidFill>
                  <a:srgbClr val="000000"/>
                </a:solidFill>
                <a:latin typeface="Calibri"/>
                <a:ea typeface="DejaVu Sans"/>
              </a:rPr>
              <a:t>J53</a:t>
            </a:r>
            <a:endParaRPr b="0" lang="en-GB" sz="2400" spc="-1" strike="noStrike">
              <a:latin typeface="Arial"/>
            </a:endParaRPr>
          </a:p>
          <a:p>
            <a:pPr>
              <a:lnSpc>
                <a:spcPct val="100000"/>
              </a:lnSpc>
            </a:pPr>
            <a:r>
              <a:rPr b="1" lang="en-GB" sz="2400" spc="-1" strike="noStrike">
                <a:solidFill>
                  <a:srgbClr val="ff0000"/>
                </a:solidFill>
                <a:latin typeface="Symbol"/>
                <a:ea typeface="DejaVu Sans"/>
              </a:rPr>
              <a:t></a:t>
            </a:r>
            <a:r>
              <a:rPr b="1" lang="en-GB" sz="2400" spc="-1" strike="noStrike">
                <a:solidFill>
                  <a:srgbClr val="ff0000"/>
                </a:solidFill>
                <a:latin typeface="Calibri"/>
                <a:ea typeface="DejaVu Sans"/>
              </a:rPr>
              <a:t> </a:t>
            </a:r>
            <a:r>
              <a:rPr b="1" lang="en-GB" sz="2400" spc="-1" strike="noStrike">
                <a:solidFill>
                  <a:srgbClr val="000000"/>
                </a:solidFill>
                <a:latin typeface="Calibri"/>
                <a:ea typeface="DejaVu Sans"/>
              </a:rPr>
              <a:t>AQ1087</a:t>
            </a:r>
            <a:endParaRPr b="0" lang="en-GB" sz="2400" spc="-1" strike="noStrike">
              <a:latin typeface="Arial"/>
            </a:endParaRPr>
          </a:p>
          <a:p>
            <a:pPr>
              <a:lnSpc>
                <a:spcPct val="100000"/>
              </a:lnSpc>
            </a:pPr>
            <a:r>
              <a:rPr b="1" lang="en-GB" sz="2400" spc="-1" strike="noStrike">
                <a:solidFill>
                  <a:srgbClr val="000000"/>
                </a:solidFill>
                <a:latin typeface="Symbol"/>
                <a:ea typeface="DejaVu Sans"/>
              </a:rPr>
              <a:t></a:t>
            </a:r>
            <a:r>
              <a:rPr b="1" lang="en-GB" sz="2400" spc="-1" strike="noStrike">
                <a:solidFill>
                  <a:srgbClr val="000000"/>
                </a:solidFill>
                <a:latin typeface="Calibri"/>
                <a:ea typeface="DejaVu Sans"/>
              </a:rPr>
              <a:t> </a:t>
            </a:r>
            <a:r>
              <a:rPr b="1" lang="en-GB" sz="2400" spc="-1" strike="noStrike">
                <a:solidFill>
                  <a:srgbClr val="000000"/>
                </a:solidFill>
                <a:latin typeface="Calibri"/>
                <a:ea typeface="DejaVu Sans"/>
              </a:rPr>
              <a:t>K 8</a:t>
            </a:r>
            <a:endParaRPr b="0" lang="en-GB" sz="2400" spc="-1" strike="noStrike">
              <a:latin typeface="Arial"/>
            </a:endParaRPr>
          </a:p>
          <a:p>
            <a:pPr>
              <a:lnSpc>
                <a:spcPct val="100000"/>
              </a:lnSpc>
            </a:pPr>
            <a:r>
              <a:rPr b="1" lang="en-GB" sz="2200" spc="-1" strike="noStrike">
                <a:solidFill>
                  <a:srgbClr val="000000"/>
                </a:solidFill>
                <a:latin typeface="Calibri"/>
                <a:ea typeface="DejaVu Sans"/>
              </a:rPr>
              <a:t>Dummy</a:t>
            </a:r>
            <a:endParaRPr b="0" lang="en-GB" sz="2200" spc="-1" strike="noStrike">
              <a:latin typeface="Arial"/>
            </a:endParaRPr>
          </a:p>
        </p:txBody>
      </p:sp>
      <p:sp>
        <p:nvSpPr>
          <p:cNvPr id="70" name=""/>
          <p:cNvSpPr/>
          <p:nvPr/>
        </p:nvSpPr>
        <p:spPr>
          <a:xfrm>
            <a:off x="900000" y="3291840"/>
            <a:ext cx="2698560" cy="1747800"/>
          </a:xfrm>
          <a:prstGeom prst="rect">
            <a:avLst/>
          </a:prstGeom>
          <a:solidFill>
            <a:srgbClr val="ffffa6"/>
          </a:solidFill>
          <a:ln w="0">
            <a:noFill/>
          </a:ln>
        </p:spPr>
        <p:style>
          <a:lnRef idx="0"/>
          <a:fillRef idx="0"/>
          <a:effectRef idx="0"/>
          <a:fontRef idx="minor"/>
        </p:style>
        <p:txBody>
          <a:bodyPr lIns="90000" rIns="90000" tIns="45000" bIns="45000">
            <a:noAutofit/>
          </a:bodyPr>
          <a:p>
            <a:pPr>
              <a:lnSpc>
                <a:spcPct val="100000"/>
              </a:lnSpc>
            </a:pPr>
            <a:r>
              <a:rPr b="0" lang="en-GB" sz="2600" spc="-1" strike="noStrike">
                <a:solidFill>
                  <a:srgbClr val="000000"/>
                </a:solidFill>
                <a:latin typeface="Symbol"/>
                <a:ea typeface="DejaVu Sans"/>
              </a:rPr>
              <a:t></a:t>
            </a:r>
            <a:r>
              <a:rPr b="1" lang="en-GB" sz="2600" spc="-1" strike="noStrike">
                <a:solidFill>
                  <a:srgbClr val="000000"/>
                </a:solidFill>
                <a:latin typeface="Calibri"/>
                <a:ea typeface="DejaVu Sans"/>
              </a:rPr>
              <a:t> </a:t>
            </a:r>
            <a:r>
              <a:rPr b="1" lang="en-GB" sz="2600" spc="-1" strike="noStrike">
                <a:solidFill>
                  <a:srgbClr val="000000"/>
                </a:solidFill>
                <a:latin typeface="Calibri"/>
                <a:ea typeface="DejaVu Sans"/>
              </a:rPr>
              <a:t>Q10 6 </a:t>
            </a:r>
            <a:endParaRPr b="0" lang="en-GB" sz="2600" spc="-1" strike="noStrike">
              <a:latin typeface="Arial"/>
            </a:endParaRPr>
          </a:p>
          <a:p>
            <a:pPr>
              <a:lnSpc>
                <a:spcPct val="100000"/>
              </a:lnSpc>
            </a:pPr>
            <a:r>
              <a:rPr b="1" lang="en-GB" sz="2600" spc="-1" strike="noStrike">
                <a:solidFill>
                  <a:srgbClr val="ff0000"/>
                </a:solidFill>
                <a:latin typeface="Symbol"/>
                <a:ea typeface="DejaVu Sans"/>
              </a:rPr>
              <a:t></a:t>
            </a:r>
            <a:r>
              <a:rPr b="1" lang="en-GB" sz="2600" spc="-1" strike="noStrike">
                <a:solidFill>
                  <a:srgbClr val="ff0000"/>
                </a:solidFill>
                <a:latin typeface="Calibri"/>
                <a:ea typeface="DejaVu Sans"/>
              </a:rPr>
              <a:t> </a:t>
            </a:r>
            <a:r>
              <a:rPr b="1" lang="en-GB" sz="2600" spc="-1" strike="noStrike">
                <a:solidFill>
                  <a:srgbClr val="000000"/>
                </a:solidFill>
                <a:latin typeface="Calibri"/>
                <a:ea typeface="DejaVu Sans"/>
              </a:rPr>
              <a:t>K 6 2</a:t>
            </a:r>
            <a:endParaRPr b="0" lang="en-GB" sz="2600" spc="-1" strike="noStrike">
              <a:latin typeface="Arial"/>
            </a:endParaRPr>
          </a:p>
          <a:p>
            <a:pPr>
              <a:lnSpc>
                <a:spcPct val="100000"/>
              </a:lnSpc>
            </a:pPr>
            <a:r>
              <a:rPr b="1" lang="en-GB" sz="2600" spc="-1" strike="noStrike">
                <a:solidFill>
                  <a:srgbClr val="ff0000"/>
                </a:solidFill>
                <a:latin typeface="Symbol"/>
                <a:ea typeface="DejaVu Sans"/>
              </a:rPr>
              <a:t></a:t>
            </a:r>
            <a:r>
              <a:rPr b="1" lang="en-GB" sz="2600" spc="-1" strike="noStrike">
                <a:solidFill>
                  <a:srgbClr val="000000"/>
                </a:solidFill>
                <a:latin typeface="Calibri"/>
                <a:ea typeface="DejaVu Sans"/>
              </a:rPr>
              <a:t> </a:t>
            </a:r>
            <a:r>
              <a:rPr b="1" lang="en-GB" sz="2600" spc="-1" strike="noStrike">
                <a:solidFill>
                  <a:srgbClr val="000000"/>
                </a:solidFill>
                <a:latin typeface="Calibri"/>
                <a:ea typeface="DejaVu Sans"/>
              </a:rPr>
              <a:t>6 4 2</a:t>
            </a:r>
            <a:endParaRPr b="0" lang="en-GB" sz="2600" spc="-1" strike="noStrike">
              <a:latin typeface="Arial"/>
            </a:endParaRPr>
          </a:p>
          <a:p>
            <a:pPr>
              <a:lnSpc>
                <a:spcPct val="100000"/>
              </a:lnSpc>
            </a:pPr>
            <a:r>
              <a:rPr b="1" lang="en-GB" sz="2600" spc="-1" strike="noStrike">
                <a:solidFill>
                  <a:srgbClr val="000000"/>
                </a:solidFill>
                <a:latin typeface="Symbol"/>
                <a:ea typeface="DejaVu Sans"/>
              </a:rPr>
              <a:t></a:t>
            </a:r>
            <a:r>
              <a:rPr b="1" lang="en-GB" sz="2600" spc="-1" strike="noStrike">
                <a:solidFill>
                  <a:srgbClr val="000000"/>
                </a:solidFill>
                <a:latin typeface="Calibri"/>
                <a:ea typeface="DejaVu Sans"/>
              </a:rPr>
              <a:t> </a:t>
            </a:r>
            <a:r>
              <a:rPr b="1" lang="en-GB" sz="2600" spc="-1" strike="noStrike">
                <a:solidFill>
                  <a:srgbClr val="000000"/>
                </a:solidFill>
                <a:latin typeface="Calibri"/>
                <a:ea typeface="DejaVu Sans"/>
              </a:rPr>
              <a:t>A Q 9 3</a:t>
            </a:r>
            <a:endParaRPr b="0" lang="en-GB" sz="2600" spc="-1" strike="noStrike">
              <a:latin typeface="Arial"/>
            </a:endParaRPr>
          </a:p>
        </p:txBody>
      </p:sp>
      <p:sp>
        <p:nvSpPr>
          <p:cNvPr id="71" name=""/>
          <p:cNvSpPr/>
          <p:nvPr/>
        </p:nvSpPr>
        <p:spPr>
          <a:xfrm>
            <a:off x="3780000" y="787320"/>
            <a:ext cx="5219640" cy="4868280"/>
          </a:xfrm>
          <a:prstGeom prst="rect">
            <a:avLst/>
          </a:prstGeom>
          <a:noFill/>
          <a:ln w="0">
            <a:noFill/>
          </a:ln>
        </p:spPr>
        <p:style>
          <a:lnRef idx="0"/>
          <a:fillRef idx="0"/>
          <a:effectRef idx="0"/>
          <a:fontRef idx="minor"/>
        </p:style>
        <p:txBody>
          <a:bodyPr lIns="90000" rIns="90000" tIns="45000" bIns="45000">
            <a:noAutofit/>
          </a:bodyPr>
          <a:p>
            <a:pPr>
              <a:lnSpc>
                <a:spcPct val="100000"/>
              </a:lnSpc>
            </a:pPr>
            <a:r>
              <a:rPr b="0" lang="en-GB" sz="1800" spc="-1" strike="noStrike">
                <a:latin typeface="Arial"/>
                <a:ea typeface="Microsoft YaHei"/>
              </a:rPr>
              <a:t>You are in 3NT as South and West leads </a:t>
            </a:r>
            <a:r>
              <a:rPr b="0" lang="en-GB" sz="2400" spc="-1" strike="noStrike">
                <a:solidFill>
                  <a:srgbClr val="000000"/>
                </a:solidFill>
                <a:latin typeface="Symbol"/>
                <a:ea typeface="DejaVu Sans"/>
              </a:rPr>
              <a:t></a:t>
            </a:r>
            <a:r>
              <a:rPr b="0" lang="en-GB" sz="1800" spc="-1" strike="noStrike">
                <a:solidFill>
                  <a:srgbClr val="000000"/>
                </a:solidFill>
                <a:latin typeface="Arial"/>
                <a:ea typeface="Microsoft YaHei"/>
              </a:rPr>
              <a:t>A, and switches to a</a:t>
            </a:r>
            <a:r>
              <a:rPr b="1" lang="en-GB" sz="2400" spc="-1" strike="noStrike">
                <a:solidFill>
                  <a:srgbClr val="000000"/>
                </a:solidFill>
                <a:latin typeface="Symbol"/>
                <a:ea typeface="DejaVu Sans"/>
              </a:rPr>
              <a:t></a:t>
            </a:r>
            <a:r>
              <a:rPr b="0" lang="en-GB" sz="1800" spc="-1" strike="noStrike">
                <a:solidFill>
                  <a:srgbClr val="000000"/>
                </a:solidFill>
                <a:latin typeface="Arial"/>
                <a:ea typeface="Microsoft YaHei"/>
              </a:rPr>
              <a:t>. Lucky a small  </a:t>
            </a:r>
            <a:r>
              <a:rPr b="0" lang="en-GB" sz="2400" spc="-1" strike="noStrike">
                <a:solidFill>
                  <a:srgbClr val="000000"/>
                </a:solidFill>
                <a:latin typeface="Symbol"/>
                <a:ea typeface="DejaVu Sans"/>
              </a:rPr>
              <a:t></a:t>
            </a:r>
            <a:r>
              <a:rPr b="0" lang="en-GB" sz="1800" spc="-1" strike="noStrike">
                <a:solidFill>
                  <a:srgbClr val="000000"/>
                </a:solidFill>
                <a:latin typeface="Arial"/>
                <a:ea typeface="Microsoft YaHei"/>
              </a:rPr>
              <a:t> was not led because that would doom the contract. Win in hand with the </a:t>
            </a:r>
            <a:r>
              <a:rPr b="1" lang="en-GB" sz="2400" spc="-1" strike="noStrike">
                <a:solidFill>
                  <a:srgbClr val="000000"/>
                </a:solidFill>
                <a:latin typeface="Symbol"/>
                <a:ea typeface="DejaVu Sans"/>
              </a:rPr>
              <a:t></a:t>
            </a:r>
            <a:r>
              <a:rPr b="0" lang="en-GB" sz="1800" spc="-1" strike="noStrike">
                <a:solidFill>
                  <a:srgbClr val="000000"/>
                </a:solidFill>
                <a:latin typeface="Arial"/>
                <a:ea typeface="Microsoft YaHei"/>
              </a:rPr>
              <a:t>Q and now you need  </a:t>
            </a:r>
            <a:r>
              <a:rPr b="1" lang="en-GB" sz="2400" spc="-1" strike="noStrike">
                <a:solidFill>
                  <a:srgbClr val="ff0000"/>
                </a:solidFill>
                <a:latin typeface="Symbol"/>
                <a:ea typeface="DejaVu Sans"/>
              </a:rPr>
              <a:t></a:t>
            </a:r>
            <a:r>
              <a:rPr b="0" lang="en-GB" sz="1800" spc="-1" strike="noStrike">
                <a:solidFill>
                  <a:srgbClr val="ff0000"/>
                </a:solidFill>
                <a:latin typeface="Arial"/>
                <a:ea typeface="DejaVu Sans"/>
              </a:rPr>
              <a:t>winners  without letting East gain the lead to lead. West led from a 6 card suit headed by AKJ. Cashing the K does not help because W has no entry to the winners</a:t>
            </a:r>
            <a:endParaRPr b="0" lang="en-GB" sz="1800" spc="-1" strike="noStrike">
              <a:latin typeface="Arial"/>
            </a:endParaRPr>
          </a:p>
          <a:p>
            <a:pPr>
              <a:lnSpc>
                <a:spcPct val="100000"/>
              </a:lnSpc>
            </a:pPr>
            <a:r>
              <a:rPr b="0" lang="en-GB" sz="1800" spc="-1" strike="noStrike">
                <a:solidFill>
                  <a:srgbClr val="ff0000"/>
                </a:solidFill>
                <a:latin typeface="Arial"/>
                <a:ea typeface="Microsoft YaHei"/>
              </a:rPr>
              <a:t>So lead </a:t>
            </a:r>
            <a:r>
              <a:rPr b="1" lang="en-GB" sz="2400" spc="-1" strike="noStrike">
                <a:solidFill>
                  <a:srgbClr val="ff0000"/>
                </a:solidFill>
                <a:latin typeface="Symbol"/>
                <a:ea typeface="DejaVu Sans"/>
              </a:rPr>
              <a:t></a:t>
            </a:r>
            <a:r>
              <a:rPr b="0" lang="en-GB" sz="1800" spc="-1" strike="noStrike">
                <a:solidFill>
                  <a:srgbClr val="ff0000"/>
                </a:solidFill>
                <a:latin typeface="Arial"/>
                <a:ea typeface="Microsoft YaHei"/>
              </a:rPr>
              <a:t>6 and finesse with the </a:t>
            </a:r>
            <a:r>
              <a:rPr b="1" lang="en-GB" sz="2400" spc="-1" strike="noStrike">
                <a:solidFill>
                  <a:srgbClr val="ff0000"/>
                </a:solidFill>
                <a:latin typeface="Symbol"/>
                <a:ea typeface="DejaVu Sans"/>
              </a:rPr>
              <a:t></a:t>
            </a:r>
            <a:r>
              <a:rPr b="0" lang="en-GB" sz="1800" spc="-1" strike="noStrike">
                <a:solidFill>
                  <a:srgbClr val="ff0000"/>
                </a:solidFill>
                <a:latin typeface="Arial"/>
                <a:ea typeface="Microsoft YaHei"/>
              </a:rPr>
              <a:t>Q. Great news it holds. Cash </a:t>
            </a:r>
            <a:r>
              <a:rPr b="1" lang="en-GB" sz="2400" spc="-1" strike="noStrike">
                <a:solidFill>
                  <a:srgbClr val="000000"/>
                </a:solidFill>
                <a:latin typeface="Symbol"/>
                <a:ea typeface="DejaVu Sans"/>
              </a:rPr>
              <a:t></a:t>
            </a:r>
            <a:r>
              <a:rPr b="0" lang="en-GB" sz="1800" spc="-1" strike="noStrike">
                <a:solidFill>
                  <a:srgbClr val="000000"/>
                </a:solidFill>
                <a:latin typeface="Arial"/>
                <a:ea typeface="Microsoft YaHei"/>
              </a:rPr>
              <a:t>K and return to hand with </a:t>
            </a:r>
            <a:r>
              <a:rPr b="1" lang="en-GB" sz="2400" spc="-1" strike="noStrike">
                <a:solidFill>
                  <a:srgbClr val="ff0000"/>
                </a:solidFill>
                <a:latin typeface="Symbol"/>
                <a:ea typeface="DejaVu Sans"/>
              </a:rPr>
              <a:t></a:t>
            </a:r>
            <a:r>
              <a:rPr b="0" lang="en-GB" sz="1800" spc="-1" strike="noStrike">
                <a:solidFill>
                  <a:srgbClr val="ff0000"/>
                </a:solidFill>
                <a:latin typeface="Arial"/>
                <a:ea typeface="Microsoft YaHei"/>
              </a:rPr>
              <a:t>K. Now lead </a:t>
            </a:r>
            <a:r>
              <a:rPr b="1" lang="en-GB" sz="2400" spc="-1" strike="noStrike">
                <a:solidFill>
                  <a:srgbClr val="ff0000"/>
                </a:solidFill>
                <a:latin typeface="Symbol"/>
                <a:ea typeface="DejaVu Sans"/>
              </a:rPr>
              <a:t></a:t>
            </a:r>
            <a:r>
              <a:rPr b="0" lang="en-GB" sz="1800" spc="-1" strike="noStrike">
                <a:solidFill>
                  <a:srgbClr val="ff0000"/>
                </a:solidFill>
                <a:latin typeface="Arial"/>
                <a:ea typeface="Microsoft YaHei"/>
              </a:rPr>
              <a:t>4  and the </a:t>
            </a:r>
            <a:r>
              <a:rPr b="1" lang="en-GB" sz="2400" spc="-1" strike="noStrike">
                <a:solidFill>
                  <a:srgbClr val="ff0000"/>
                </a:solidFill>
                <a:latin typeface="Symbol"/>
                <a:ea typeface="DejaVu Sans"/>
              </a:rPr>
              <a:t></a:t>
            </a:r>
            <a:r>
              <a:rPr b="0" lang="en-GB" sz="1800" spc="-1" strike="noStrike">
                <a:solidFill>
                  <a:srgbClr val="ff0000"/>
                </a:solidFill>
                <a:latin typeface="Arial"/>
                <a:ea typeface="Microsoft YaHei"/>
              </a:rPr>
              <a:t>K comes up from West. If you win this trick the contract is down so let West win the trick..  The contract is now safe because you have 3 more winners in </a:t>
            </a:r>
            <a:r>
              <a:rPr b="1" lang="en-GB" sz="2400" spc="-1" strike="noStrike">
                <a:solidFill>
                  <a:srgbClr val="ff0000"/>
                </a:solidFill>
                <a:latin typeface="Symbol"/>
                <a:ea typeface="DejaVu Sans"/>
              </a:rPr>
              <a:t></a:t>
            </a:r>
            <a:r>
              <a:rPr b="0" lang="en-GB" sz="1800" spc="-1" strike="noStrike">
                <a:solidFill>
                  <a:srgbClr val="ff0000"/>
                </a:solidFill>
                <a:latin typeface="Arial"/>
                <a:ea typeface="Microsoft YaHei"/>
              </a:rPr>
              <a:t>, together with 2 in</a:t>
            </a:r>
            <a:r>
              <a:rPr b="1" lang="en-GB" sz="2400" spc="-1" strike="noStrike">
                <a:solidFill>
                  <a:srgbClr val="ff0000"/>
                </a:solidFill>
                <a:latin typeface="Symbol"/>
                <a:ea typeface="DejaVu Sans"/>
              </a:rPr>
              <a:t></a:t>
            </a:r>
            <a:r>
              <a:rPr b="0" lang="en-GB" sz="1800" spc="-1" strike="noStrike">
                <a:solidFill>
                  <a:srgbClr val="ff0000"/>
                </a:solidFill>
                <a:latin typeface="Arial"/>
                <a:ea typeface="Microsoft YaHei"/>
              </a:rPr>
              <a:t> and 3</a:t>
            </a:r>
            <a:r>
              <a:rPr b="1" lang="en-GB" sz="2400" spc="-1" strike="noStrike">
                <a:solidFill>
                  <a:srgbClr val="000000"/>
                </a:solidFill>
                <a:latin typeface="Symbol"/>
                <a:ea typeface="DejaVu Sans"/>
              </a:rPr>
              <a:t> . </a:t>
            </a:r>
            <a:endParaRPr b="0" lang="en-GB" sz="2400" spc="-1" strike="noStrike">
              <a:latin typeface="Arial"/>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pic>
        <p:nvPicPr>
          <p:cNvPr id="72" name="" descr=""/>
          <p:cNvPicPr/>
          <p:nvPr/>
        </p:nvPicPr>
        <p:blipFill>
          <a:blip r:embed="rId1"/>
          <a:stretch/>
        </p:blipFill>
        <p:spPr>
          <a:xfrm>
            <a:off x="230760" y="756360"/>
            <a:ext cx="5343120" cy="4817160"/>
          </a:xfrm>
          <a:prstGeom prst="rect">
            <a:avLst/>
          </a:prstGeom>
          <a:ln w="0">
            <a:noFill/>
          </a:ln>
        </p:spPr>
      </p:pic>
      <p:sp>
        <p:nvSpPr>
          <p:cNvPr id="73" name=""/>
          <p:cNvSpPr/>
          <p:nvPr/>
        </p:nvSpPr>
        <p:spPr>
          <a:xfrm>
            <a:off x="719640" y="179640"/>
            <a:ext cx="3774240" cy="340920"/>
          </a:xfrm>
          <a:prstGeom prst="rect">
            <a:avLst/>
          </a:prstGeom>
          <a:solidFill>
            <a:srgbClr val="ffff38"/>
          </a:solidFill>
          <a:ln w="0">
            <a:noFill/>
          </a:ln>
        </p:spPr>
        <p:style>
          <a:lnRef idx="0"/>
          <a:fillRef idx="0"/>
          <a:effectRef idx="0"/>
          <a:fontRef idx="minor"/>
        </p:style>
        <p:txBody>
          <a:bodyPr lIns="90000" rIns="90000" tIns="45000" bIns="45000">
            <a:noAutofit/>
          </a:bodyPr>
          <a:p>
            <a:pPr>
              <a:lnSpc>
                <a:spcPct val="100000"/>
              </a:lnSpc>
            </a:pPr>
            <a:r>
              <a:rPr b="0" lang="en-GB" sz="1800" spc="-1" strike="noStrike">
                <a:solidFill>
                  <a:srgbClr val="000000"/>
                </a:solidFill>
                <a:latin typeface="Arial"/>
                <a:ea typeface="DejaVu Sans"/>
              </a:rPr>
              <a:t>End Plays</a:t>
            </a:r>
            <a:endParaRPr b="0" lang="en-GB" sz="1800" spc="-1" strike="noStrike">
              <a:latin typeface="Arial"/>
            </a:endParaRPr>
          </a:p>
        </p:txBody>
      </p:sp>
      <p:sp>
        <p:nvSpPr>
          <p:cNvPr id="74" name=""/>
          <p:cNvSpPr/>
          <p:nvPr/>
        </p:nvSpPr>
        <p:spPr>
          <a:xfrm>
            <a:off x="5579280" y="719640"/>
            <a:ext cx="4314240" cy="4675680"/>
          </a:xfrm>
          <a:prstGeom prst="rect">
            <a:avLst/>
          </a:prstGeom>
          <a:solidFill>
            <a:srgbClr val="ffd7d7"/>
          </a:solidFill>
          <a:ln w="0">
            <a:noFill/>
          </a:ln>
        </p:spPr>
        <p:style>
          <a:lnRef idx="0"/>
          <a:fillRef idx="0"/>
          <a:effectRef idx="0"/>
          <a:fontRef idx="minor"/>
        </p:style>
        <p:txBody>
          <a:bodyPr lIns="90000" rIns="90000" tIns="45000" bIns="45000">
            <a:noAutofit/>
          </a:bodyPr>
          <a:p>
            <a:pPr>
              <a:lnSpc>
                <a:spcPct val="100000"/>
              </a:lnSpc>
            </a:pPr>
            <a:r>
              <a:rPr b="0" lang="en-GB" sz="1800" spc="-1" strike="noStrike">
                <a:solidFill>
                  <a:srgbClr val="000000"/>
                </a:solidFill>
                <a:latin typeface="Arial"/>
                <a:ea typeface="Microsoft YaHei"/>
              </a:rPr>
              <a:t>Contract 5</a:t>
            </a:r>
            <a:r>
              <a:rPr b="1" lang="en-GB" sz="2800" spc="-1" strike="noStrike">
                <a:solidFill>
                  <a:srgbClr val="ff0000"/>
                </a:solidFill>
                <a:latin typeface="Symbol"/>
                <a:ea typeface="DejaVu Sans"/>
              </a:rPr>
              <a:t></a:t>
            </a:r>
            <a:r>
              <a:rPr b="0" lang="en-GB" sz="1800" spc="-1" strike="noStrike">
                <a:solidFill>
                  <a:srgbClr val="ff0000"/>
                </a:solidFill>
                <a:latin typeface="Arial"/>
                <a:ea typeface="Microsoft YaHei"/>
              </a:rPr>
              <a:t> </a:t>
            </a:r>
            <a:r>
              <a:rPr b="0" lang="en-GB" sz="1800" spc="-1" strike="noStrike">
                <a:solidFill>
                  <a:srgbClr val="000000"/>
                </a:solidFill>
                <a:latin typeface="Arial"/>
                <a:ea typeface="Microsoft YaHei"/>
              </a:rPr>
              <a:t>doubled by S and W leads</a:t>
            </a:r>
            <a:r>
              <a:rPr b="0" lang="en-GB" sz="1800" spc="-1" strike="noStrike">
                <a:solidFill>
                  <a:srgbClr val="ff0000"/>
                </a:solidFill>
                <a:latin typeface="Arial"/>
                <a:ea typeface="Microsoft YaHei"/>
              </a:rPr>
              <a:t> </a:t>
            </a:r>
            <a:r>
              <a:rPr b="1" lang="en-GB" sz="2400" spc="-1" strike="noStrike">
                <a:solidFill>
                  <a:srgbClr val="ff0000"/>
                </a:solidFill>
                <a:latin typeface="Symbol"/>
                <a:ea typeface="DejaVu Sans"/>
              </a:rPr>
              <a:t></a:t>
            </a:r>
            <a:r>
              <a:rPr b="0" lang="en-GB" sz="1800" spc="-1" strike="noStrike">
                <a:solidFill>
                  <a:srgbClr val="ff0000"/>
                </a:solidFill>
                <a:latin typeface="Arial"/>
                <a:ea typeface="Microsoft YaHei"/>
              </a:rPr>
              <a:t>A  </a:t>
            </a:r>
            <a:r>
              <a:rPr b="0" lang="en-GB" sz="1800" spc="-1" strike="noStrike">
                <a:solidFill>
                  <a:srgbClr val="000000"/>
                </a:solidFill>
                <a:latin typeface="Arial"/>
                <a:ea typeface="Microsoft YaHei"/>
              </a:rPr>
              <a:t>and then </a:t>
            </a:r>
            <a:r>
              <a:rPr b="1" lang="en-GB" sz="2400" spc="-1" strike="noStrike">
                <a:solidFill>
                  <a:srgbClr val="ff0000"/>
                </a:solidFill>
                <a:latin typeface="Symbol"/>
                <a:ea typeface="DejaVu Sans"/>
              </a:rPr>
              <a:t></a:t>
            </a:r>
            <a:r>
              <a:rPr b="0" lang="en-GB" sz="1800" spc="-1" strike="noStrike">
                <a:solidFill>
                  <a:srgbClr val="ff0000"/>
                </a:solidFill>
                <a:latin typeface="Arial"/>
                <a:ea typeface="Microsoft YaHei"/>
              </a:rPr>
              <a:t>K </a:t>
            </a:r>
            <a:r>
              <a:rPr b="0" lang="en-GB" sz="1800" spc="-1" strike="noStrike">
                <a:solidFill>
                  <a:srgbClr val="000000"/>
                </a:solidFill>
                <a:latin typeface="Arial"/>
                <a:ea typeface="Microsoft YaHei"/>
              </a:rPr>
              <a:t>which you ruff on</a:t>
            </a:r>
            <a:r>
              <a:rPr b="0" lang="en-GB" sz="1800" spc="-1" strike="noStrike">
                <a:solidFill>
                  <a:srgbClr val="ff0000"/>
                </a:solidFill>
                <a:latin typeface="Arial"/>
                <a:ea typeface="Microsoft YaHei"/>
              </a:rPr>
              <a:t> </a:t>
            </a:r>
            <a:r>
              <a:rPr b="0" lang="en-GB" sz="1800" spc="-1" strike="noStrike">
                <a:solidFill>
                  <a:srgbClr val="000000"/>
                </a:solidFill>
                <a:latin typeface="Arial"/>
                <a:ea typeface="Microsoft YaHei"/>
              </a:rPr>
              <a:t>dummy. Then the </a:t>
            </a:r>
            <a:r>
              <a:rPr b="1" lang="en-GB" sz="2800" spc="-1" strike="noStrike">
                <a:solidFill>
                  <a:srgbClr val="ff0000"/>
                </a:solidFill>
                <a:latin typeface="Symbol"/>
                <a:ea typeface="DejaVu Sans"/>
              </a:rPr>
              <a:t></a:t>
            </a:r>
            <a:r>
              <a:rPr b="0" lang="en-GB" sz="1800" spc="-1" strike="noStrike">
                <a:solidFill>
                  <a:srgbClr val="ff0000"/>
                </a:solidFill>
                <a:latin typeface="Arial"/>
                <a:ea typeface="Microsoft YaHei"/>
              </a:rPr>
              <a:t>6 t</a:t>
            </a:r>
            <a:r>
              <a:rPr b="0" lang="en-GB" sz="1800" spc="-1" strike="noStrike">
                <a:solidFill>
                  <a:srgbClr val="000000"/>
                </a:solidFill>
                <a:latin typeface="Arial"/>
                <a:ea typeface="Microsoft YaHei"/>
              </a:rPr>
              <a:t>o the Q and lead your</a:t>
            </a:r>
            <a:r>
              <a:rPr b="0" lang="en-GB" sz="1800" spc="-1" strike="noStrike">
                <a:solidFill>
                  <a:srgbClr val="ff0000"/>
                </a:solidFill>
                <a:latin typeface="Arial"/>
                <a:ea typeface="Microsoft YaHei"/>
              </a:rPr>
              <a:t> </a:t>
            </a:r>
            <a:r>
              <a:rPr b="0" lang="en-GB" sz="1800" spc="-1" strike="noStrike">
                <a:solidFill>
                  <a:srgbClr val="000000"/>
                </a:solidFill>
                <a:latin typeface="Arial"/>
                <a:ea typeface="Microsoft YaHei"/>
              </a:rPr>
              <a:t>last</a:t>
            </a:r>
            <a:r>
              <a:rPr b="0" lang="en-GB" sz="1800" spc="-1" strike="noStrike">
                <a:solidFill>
                  <a:srgbClr val="ff0000"/>
                </a:solidFill>
                <a:latin typeface="Arial"/>
                <a:ea typeface="Microsoft YaHei"/>
              </a:rPr>
              <a:t> </a:t>
            </a:r>
            <a:r>
              <a:rPr b="1" lang="en-GB" sz="2400" spc="-1" strike="noStrike">
                <a:solidFill>
                  <a:srgbClr val="ff0000"/>
                </a:solidFill>
                <a:latin typeface="Symbol"/>
                <a:ea typeface="DejaVu Sans"/>
              </a:rPr>
              <a:t></a:t>
            </a:r>
            <a:r>
              <a:rPr b="0" lang="en-GB" sz="1800" spc="-1" strike="noStrike">
                <a:solidFill>
                  <a:srgbClr val="ff0000"/>
                </a:solidFill>
                <a:latin typeface="Arial"/>
                <a:ea typeface="Microsoft YaHei"/>
              </a:rPr>
              <a:t>  </a:t>
            </a:r>
            <a:r>
              <a:rPr b="0" lang="en-GB" sz="1800" spc="-1" strike="noStrike">
                <a:solidFill>
                  <a:srgbClr val="000000"/>
                </a:solidFill>
                <a:latin typeface="Arial"/>
                <a:ea typeface="Microsoft YaHei"/>
              </a:rPr>
              <a:t>and ruff in dummy. Draw the last</a:t>
            </a:r>
            <a:r>
              <a:rPr b="0" lang="en-GB" sz="1800" spc="-1" strike="noStrike">
                <a:solidFill>
                  <a:srgbClr val="ff0000"/>
                </a:solidFill>
                <a:latin typeface="Arial"/>
                <a:ea typeface="Microsoft YaHei"/>
              </a:rPr>
              <a:t> </a:t>
            </a:r>
            <a:r>
              <a:rPr b="0" lang="en-GB" sz="1800" spc="-1" strike="noStrike">
                <a:solidFill>
                  <a:srgbClr val="000000"/>
                </a:solidFill>
                <a:latin typeface="Arial"/>
                <a:ea typeface="Microsoft YaHei"/>
              </a:rPr>
              <a:t>trump and start on  with</a:t>
            </a:r>
            <a:r>
              <a:rPr b="0" lang="en-GB" sz="1800" spc="-1" strike="noStrike">
                <a:solidFill>
                  <a:srgbClr val="ff0000"/>
                </a:solidFill>
                <a:latin typeface="Arial"/>
                <a:ea typeface="Microsoft YaHei"/>
              </a:rPr>
              <a:t> </a:t>
            </a:r>
            <a:r>
              <a:rPr b="1" lang="en-GB" sz="2600" spc="-1" strike="noStrike">
                <a:solidFill>
                  <a:srgbClr val="000000"/>
                </a:solidFill>
                <a:latin typeface="Symbol"/>
                <a:ea typeface="DejaVu Sans"/>
              </a:rPr>
              <a:t></a:t>
            </a:r>
            <a:r>
              <a:rPr b="0" lang="en-GB" sz="1800" spc="-1" strike="noStrike">
                <a:solidFill>
                  <a:srgbClr val="000000"/>
                </a:solidFill>
                <a:latin typeface="Arial"/>
                <a:ea typeface="Microsoft YaHei"/>
              </a:rPr>
              <a:t>AK finding out the bad split. Now you are faced with losing a</a:t>
            </a:r>
            <a:r>
              <a:rPr b="1" lang="en-GB" sz="2200" spc="-1" strike="noStrike">
                <a:solidFill>
                  <a:srgbClr val="000000"/>
                </a:solidFill>
                <a:latin typeface="Symbol"/>
                <a:ea typeface="DejaVu Sans"/>
              </a:rPr>
              <a:t></a:t>
            </a:r>
            <a:r>
              <a:rPr b="0" lang="en-GB" sz="1800" spc="-1" strike="noStrike">
                <a:solidFill>
                  <a:srgbClr val="000000"/>
                </a:solidFill>
                <a:latin typeface="Arial"/>
                <a:ea typeface="Microsoft YaHei"/>
              </a:rPr>
              <a:t> , and a </a:t>
            </a:r>
            <a:r>
              <a:rPr b="0" lang="en-GB" sz="2200" spc="-1" strike="noStrike">
                <a:solidFill>
                  <a:srgbClr val="000000"/>
                </a:solidFill>
                <a:latin typeface="Symbol"/>
                <a:ea typeface="DejaVu Sans"/>
              </a:rPr>
              <a:t></a:t>
            </a:r>
            <a:r>
              <a:rPr b="0" lang="en-GB" sz="1800" spc="-1" strike="noStrike">
                <a:solidFill>
                  <a:srgbClr val="000000"/>
                </a:solidFill>
                <a:latin typeface="Arial"/>
                <a:ea typeface="Microsoft YaHei"/>
              </a:rPr>
              <a:t> , as well as the previous  </a:t>
            </a:r>
            <a:r>
              <a:rPr b="1" lang="en-GB" sz="2400" spc="-1" strike="noStrike">
                <a:solidFill>
                  <a:srgbClr val="ff0000"/>
                </a:solidFill>
                <a:latin typeface="Symbol"/>
                <a:ea typeface="DejaVu Sans"/>
              </a:rPr>
              <a:t></a:t>
            </a:r>
            <a:r>
              <a:rPr b="0" lang="en-GB" sz="1800" spc="-1" strike="noStrike">
                <a:solidFill>
                  <a:srgbClr val="ff0000"/>
                </a:solidFill>
                <a:latin typeface="Arial"/>
                <a:ea typeface="Microsoft YaHei"/>
              </a:rPr>
              <a:t>l</a:t>
            </a:r>
            <a:r>
              <a:rPr b="0" lang="en-GB" sz="1800" spc="-1" strike="noStrike">
                <a:solidFill>
                  <a:srgbClr val="000000"/>
                </a:solidFill>
                <a:latin typeface="Arial"/>
                <a:ea typeface="Microsoft YaHei"/>
              </a:rPr>
              <a:t>oser. All is not lost, now give</a:t>
            </a:r>
            <a:r>
              <a:rPr b="0" lang="en-GB" sz="1800" spc="-1" strike="noStrike">
                <a:solidFill>
                  <a:srgbClr val="ff0000"/>
                </a:solidFill>
                <a:latin typeface="Arial"/>
                <a:ea typeface="Microsoft YaHei"/>
              </a:rPr>
              <a:t> </a:t>
            </a:r>
            <a:r>
              <a:rPr b="0" lang="en-GB" sz="1800" spc="-1" strike="noStrike">
                <a:solidFill>
                  <a:srgbClr val="000000"/>
                </a:solidFill>
                <a:latin typeface="Arial"/>
                <a:ea typeface="Microsoft YaHei"/>
              </a:rPr>
              <a:t>up a</a:t>
            </a:r>
            <a:r>
              <a:rPr b="0" lang="en-GB" sz="2800" spc="-1" strike="noStrike">
                <a:solidFill>
                  <a:srgbClr val="000000"/>
                </a:solidFill>
                <a:latin typeface="Symbol"/>
                <a:ea typeface="DejaVu Sans"/>
              </a:rPr>
              <a:t></a:t>
            </a:r>
            <a:r>
              <a:rPr b="0" lang="en-GB" sz="1800" spc="-1" strike="noStrike">
                <a:solidFill>
                  <a:srgbClr val="000000"/>
                </a:solidFill>
                <a:latin typeface="Arial"/>
                <a:ea typeface="Microsoft YaHei"/>
              </a:rPr>
              <a:t> by playing </a:t>
            </a:r>
            <a:r>
              <a:rPr b="0" lang="en-GB" sz="2800" spc="-1" strike="noStrike">
                <a:solidFill>
                  <a:srgbClr val="000000"/>
                </a:solidFill>
                <a:latin typeface="Symbol"/>
                <a:ea typeface="DejaVu Sans"/>
              </a:rPr>
              <a:t></a:t>
            </a:r>
            <a:r>
              <a:rPr b="0" lang="en-GB" sz="1800" spc="-1" strike="noStrike">
                <a:solidFill>
                  <a:srgbClr val="000000"/>
                </a:solidFill>
                <a:latin typeface="Arial"/>
                <a:ea typeface="Microsoft YaHei"/>
              </a:rPr>
              <a:t>A first then the </a:t>
            </a:r>
            <a:r>
              <a:rPr b="0" lang="en-GB" sz="2800" spc="-1" strike="noStrike">
                <a:solidFill>
                  <a:srgbClr val="000000"/>
                </a:solidFill>
                <a:latin typeface="Symbol"/>
                <a:ea typeface="DejaVu Sans"/>
              </a:rPr>
              <a:t></a:t>
            </a:r>
            <a:r>
              <a:rPr b="0" lang="en-GB" sz="1800" spc="-1" strike="noStrike">
                <a:solidFill>
                  <a:srgbClr val="000000"/>
                </a:solidFill>
                <a:latin typeface="Arial"/>
                <a:ea typeface="Microsoft YaHei"/>
              </a:rPr>
              <a:t>5 and W has no clubs to lead so has to concede a ruff and discard, enabling you to dump </a:t>
            </a:r>
            <a:r>
              <a:rPr b="1" lang="en-GB" sz="2600" spc="-1" strike="noStrike">
                <a:solidFill>
                  <a:srgbClr val="000000"/>
                </a:solidFill>
                <a:latin typeface="Symbol"/>
                <a:ea typeface="DejaVu Sans"/>
              </a:rPr>
              <a:t></a:t>
            </a:r>
            <a:r>
              <a:rPr b="0" lang="en-GB" sz="1800" spc="-1" strike="noStrike">
                <a:solidFill>
                  <a:srgbClr val="000000"/>
                </a:solidFill>
                <a:latin typeface="Arial"/>
                <a:ea typeface="DejaVu Sans"/>
              </a:rPr>
              <a:t> 7  whilst ruffing on dummy</a:t>
            </a:r>
            <a:endParaRPr b="0" lang="en-GB" sz="1800" spc="-1" strike="noStrike">
              <a:latin typeface="Arial"/>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2" name=""/>
          <p:cNvSpPr/>
          <p:nvPr/>
        </p:nvSpPr>
        <p:spPr>
          <a:xfrm>
            <a:off x="899640" y="359640"/>
            <a:ext cx="8631720" cy="850680"/>
          </a:xfrm>
          <a:prstGeom prst="rect">
            <a:avLst/>
          </a:prstGeom>
          <a:solidFill>
            <a:srgbClr val="ffe994"/>
          </a:solidFill>
          <a:ln w="0">
            <a:noFill/>
          </a:ln>
        </p:spPr>
        <p:style>
          <a:lnRef idx="0"/>
          <a:fillRef idx="0"/>
          <a:effectRef idx="0"/>
          <a:fontRef idx="minor"/>
        </p:style>
        <p:txBody>
          <a:bodyPr lIns="90000" rIns="90000" tIns="45000" bIns="45000">
            <a:noAutofit/>
          </a:bodyPr>
          <a:p>
            <a:pPr>
              <a:lnSpc>
                <a:spcPct val="100000"/>
              </a:lnSpc>
            </a:pPr>
            <a:r>
              <a:rPr b="0" lang="en-GB" sz="1800" spc="-1" strike="noStrike">
                <a:solidFill>
                  <a:srgbClr val="000000"/>
                </a:solidFill>
                <a:latin typeface="Arial"/>
                <a:ea typeface="DejaVu Sans"/>
              </a:rPr>
              <a:t>Finessing: the odds are 50%</a:t>
            </a:r>
            <a:endParaRPr b="0" lang="en-GB" sz="1800" spc="-1" strike="noStrike">
              <a:latin typeface="Arial"/>
            </a:endParaRPr>
          </a:p>
          <a:p>
            <a:pPr>
              <a:lnSpc>
                <a:spcPct val="100000"/>
              </a:lnSpc>
            </a:pPr>
            <a:r>
              <a:rPr b="0" lang="en-GB" sz="1800" spc="-1" strike="noStrike">
                <a:solidFill>
                  <a:srgbClr val="000000"/>
                </a:solidFill>
                <a:latin typeface="Arial"/>
                <a:ea typeface="DejaVu Sans"/>
              </a:rPr>
              <a:t>Finessing twice in the same combination raises the odds of 1 finesse working to around 75%</a:t>
            </a:r>
            <a:endParaRPr b="0" lang="en-GB" sz="1800" spc="-1" strike="noStrike">
              <a:latin typeface="Arial"/>
            </a:endParaRPr>
          </a:p>
        </p:txBody>
      </p:sp>
      <p:sp>
        <p:nvSpPr>
          <p:cNvPr id="43" name=""/>
          <p:cNvSpPr/>
          <p:nvPr/>
        </p:nvSpPr>
        <p:spPr>
          <a:xfrm>
            <a:off x="902160" y="1439640"/>
            <a:ext cx="8451720" cy="3954600"/>
          </a:xfrm>
          <a:prstGeom prst="rect">
            <a:avLst/>
          </a:prstGeom>
          <a:solidFill>
            <a:srgbClr val="dedce6"/>
          </a:solidFill>
          <a:ln w="0">
            <a:noFill/>
          </a:ln>
        </p:spPr>
        <p:style>
          <a:lnRef idx="0"/>
          <a:fillRef idx="0"/>
          <a:effectRef idx="0"/>
          <a:fontRef idx="minor"/>
        </p:style>
        <p:txBody>
          <a:bodyPr lIns="90000" rIns="90000" tIns="45000" bIns="45000">
            <a:noAutofit/>
          </a:bodyPr>
          <a:p>
            <a:pPr>
              <a:lnSpc>
                <a:spcPct val="100000"/>
              </a:lnSpc>
            </a:pPr>
            <a:r>
              <a:rPr b="1" lang="en-GB" sz="1800" spc="-1" strike="noStrike">
                <a:solidFill>
                  <a:srgbClr val="000000"/>
                </a:solidFill>
                <a:latin typeface="Arial"/>
                <a:ea typeface="DejaVu Sans"/>
              </a:rPr>
              <a:t>Simple Finesses</a:t>
            </a:r>
            <a:endParaRPr b="0" lang="en-GB" sz="1800" spc="-1" strike="noStrike">
              <a:latin typeface="Arial"/>
            </a:endParaRPr>
          </a:p>
          <a:p>
            <a:pPr>
              <a:lnSpc>
                <a:spcPct val="100000"/>
              </a:lnSpc>
            </a:pPr>
            <a:r>
              <a:rPr b="1" lang="en-GB" sz="1800" spc="-1" strike="noStrike">
                <a:solidFill>
                  <a:srgbClr val="000000"/>
                </a:solidFill>
                <a:latin typeface="Arial"/>
                <a:ea typeface="DejaVu Sans"/>
              </a:rPr>
              <a:t>      </a:t>
            </a:r>
            <a:r>
              <a:rPr b="1" lang="en-GB" sz="1800" spc="-1" strike="noStrike">
                <a:solidFill>
                  <a:srgbClr val="000000"/>
                </a:solidFill>
                <a:latin typeface="Arial"/>
                <a:ea typeface="DejaVu Sans"/>
              </a:rPr>
              <a:t>A</a:t>
            </a:r>
            <a:r>
              <a:rPr b="1" lang="en-GB" sz="1800" spc="-1" strike="noStrike">
                <a:solidFill>
                  <a:srgbClr val="3465a4"/>
                </a:solidFill>
                <a:latin typeface="Arial"/>
                <a:ea typeface="DejaVu Sans"/>
              </a:rPr>
              <a:t>Q</a:t>
            </a:r>
            <a:r>
              <a:rPr b="1" lang="en-GB" sz="1800" spc="-1" strike="noStrike">
                <a:solidFill>
                  <a:srgbClr val="000000"/>
                </a:solidFill>
                <a:latin typeface="Arial"/>
                <a:ea typeface="DejaVu Sans"/>
              </a:rPr>
              <a:t>67</a:t>
            </a:r>
            <a:r>
              <a:rPr b="1" lang="en-GB" sz="1800" spc="-1" strike="noStrike">
                <a:solidFill>
                  <a:srgbClr val="3465a4"/>
                </a:solidFill>
                <a:latin typeface="Arial"/>
                <a:ea typeface="DejaVu Sans"/>
              </a:rPr>
              <a:t>	</a:t>
            </a:r>
            <a:r>
              <a:rPr b="1" lang="en-GB" sz="1800" spc="-1" strike="noStrike">
                <a:solidFill>
                  <a:srgbClr val="3465a4"/>
                </a:solidFill>
                <a:latin typeface="Arial"/>
                <a:ea typeface="DejaVu Sans"/>
              </a:rPr>
              <a:t>	</a:t>
            </a:r>
            <a:r>
              <a:rPr b="1" lang="en-GB" sz="1800" spc="-1" strike="noStrike">
                <a:solidFill>
                  <a:srgbClr val="3465a4"/>
                </a:solidFill>
                <a:latin typeface="Arial"/>
                <a:ea typeface="DejaVu Sans"/>
              </a:rPr>
              <a:t>	</a:t>
            </a:r>
            <a:r>
              <a:rPr b="1" lang="en-GB" sz="1800" spc="-1" strike="noStrike">
                <a:solidFill>
                  <a:srgbClr val="000000"/>
                </a:solidFill>
                <a:latin typeface="Arial"/>
                <a:ea typeface="DejaVu Sans"/>
              </a:rPr>
              <a:t>A6</a:t>
            </a:r>
            <a:r>
              <a:rPr b="1" lang="en-GB" sz="1800" spc="-1" strike="noStrike">
                <a:solidFill>
                  <a:srgbClr val="3465a4"/>
                </a:solidFill>
                <a:latin typeface="Arial"/>
                <a:ea typeface="DejaVu Sans"/>
              </a:rPr>
              <a:t>5</a:t>
            </a:r>
            <a:r>
              <a:rPr b="1" lang="en-GB" sz="1800" spc="-1" strike="noStrike">
                <a:solidFill>
                  <a:srgbClr val="3465a4"/>
                </a:solidFill>
                <a:latin typeface="Arial"/>
                <a:ea typeface="DejaVu Sans"/>
              </a:rPr>
              <a:t>	</a:t>
            </a:r>
            <a:r>
              <a:rPr b="1" lang="en-GB" sz="1800" spc="-1" strike="noStrike">
                <a:solidFill>
                  <a:srgbClr val="3465a4"/>
                </a:solidFill>
                <a:latin typeface="Arial"/>
                <a:ea typeface="DejaVu Sans"/>
              </a:rPr>
              <a:t>	</a:t>
            </a:r>
            <a:r>
              <a:rPr b="1" lang="en-GB" sz="1800" spc="-1" strike="noStrike">
                <a:solidFill>
                  <a:srgbClr val="000000"/>
                </a:solidFill>
                <a:latin typeface="Arial"/>
                <a:ea typeface="DejaVu Sans"/>
              </a:rPr>
              <a:t>	</a:t>
            </a:r>
            <a:r>
              <a:rPr b="1" lang="en-GB" sz="1800" spc="-1" strike="noStrike">
                <a:solidFill>
                  <a:srgbClr val="000000"/>
                </a:solidFill>
                <a:latin typeface="Arial"/>
                <a:ea typeface="DejaVu Sans"/>
              </a:rPr>
              <a:t>K</a:t>
            </a:r>
            <a:r>
              <a:rPr b="1" lang="en-GB" sz="1800" spc="-1" strike="noStrike">
                <a:solidFill>
                  <a:srgbClr val="729fcf"/>
                </a:solidFill>
                <a:latin typeface="Arial"/>
                <a:ea typeface="DejaVu Sans"/>
              </a:rPr>
              <a:t>J</a:t>
            </a:r>
            <a:r>
              <a:rPr b="1" lang="en-GB" sz="1800" spc="-1" strike="noStrike">
                <a:solidFill>
                  <a:srgbClr val="168253"/>
                </a:solidFill>
                <a:latin typeface="Arial"/>
                <a:ea typeface="DejaVu Sans"/>
              </a:rPr>
              <a:t> </a:t>
            </a:r>
            <a:r>
              <a:rPr b="1" lang="en-GB" sz="1800" spc="-1" strike="noStrike">
                <a:solidFill>
                  <a:srgbClr val="000000"/>
                </a:solidFill>
                <a:latin typeface="Arial"/>
                <a:ea typeface="DejaVu Sans"/>
              </a:rPr>
              <a:t>63</a:t>
            </a:r>
            <a:r>
              <a:rPr b="1" lang="en-GB" sz="1800" spc="-1" strike="noStrike">
                <a:solidFill>
                  <a:srgbClr val="168253"/>
                </a:solidFill>
                <a:latin typeface="Arial"/>
                <a:ea typeface="DejaVu Sans"/>
              </a:rPr>
              <a:t>	</a:t>
            </a:r>
            <a:r>
              <a:rPr b="1" lang="en-GB" sz="1800" spc="-1" strike="noStrike">
                <a:solidFill>
                  <a:srgbClr val="168253"/>
                </a:solidFill>
                <a:latin typeface="Arial"/>
                <a:ea typeface="DejaVu Sans"/>
              </a:rPr>
              <a:t>	</a:t>
            </a:r>
            <a:r>
              <a:rPr b="1" lang="en-GB" sz="1800" spc="-1" strike="noStrike">
                <a:solidFill>
                  <a:srgbClr val="168253"/>
                </a:solidFill>
                <a:latin typeface="Arial"/>
                <a:ea typeface="DejaVu Sans"/>
              </a:rPr>
              <a:t>	</a:t>
            </a:r>
            <a:r>
              <a:rPr b="1" lang="en-GB" sz="1800" spc="-1" strike="noStrike">
                <a:solidFill>
                  <a:srgbClr val="5983b0"/>
                </a:solidFill>
                <a:latin typeface="Arial"/>
                <a:ea typeface="DejaVu Sans"/>
              </a:rPr>
              <a:t>Q</a:t>
            </a:r>
            <a:r>
              <a:rPr b="1" lang="en-GB" sz="1800" spc="-1" strike="noStrike">
                <a:solidFill>
                  <a:srgbClr val="000000"/>
                </a:solidFill>
                <a:latin typeface="Arial"/>
                <a:ea typeface="DejaVu Sans"/>
              </a:rPr>
              <a:t>96</a:t>
            </a:r>
            <a:r>
              <a:rPr b="1" lang="en-GB" sz="1800" spc="-1" strike="noStrike">
                <a:solidFill>
                  <a:srgbClr val="5983b0"/>
                </a:solidFill>
                <a:latin typeface="Arial"/>
                <a:ea typeface="DejaVu Sans"/>
              </a:rPr>
              <a:t>	</a:t>
            </a:r>
            <a:r>
              <a:rPr b="1" lang="en-GB" sz="1800" spc="-1" strike="noStrike">
                <a:solidFill>
                  <a:srgbClr val="5983b0"/>
                </a:solidFill>
                <a:latin typeface="Arial"/>
                <a:ea typeface="DejaVu Sans"/>
              </a:rPr>
              <a:t>	</a:t>
            </a:r>
            <a:r>
              <a:rPr b="1" lang="en-GB" sz="1800" spc="-1" strike="noStrike">
                <a:solidFill>
                  <a:srgbClr val="5983b0"/>
                </a:solidFill>
                <a:latin typeface="Arial"/>
                <a:ea typeface="DejaVu Sans"/>
              </a:rPr>
              <a:t>	</a:t>
            </a:r>
            <a:r>
              <a:rPr b="1" lang="en-GB" sz="1800" spc="-1" strike="noStrike">
                <a:solidFill>
                  <a:srgbClr val="5983b0"/>
                </a:solidFill>
                <a:latin typeface="Arial"/>
                <a:ea typeface="DejaVu Sans"/>
              </a:rPr>
              <a:t>	</a:t>
            </a:r>
            <a:r>
              <a:rPr b="1" lang="en-GB" sz="1800" spc="-1" strike="noStrike">
                <a:solidFill>
                  <a:srgbClr val="3465a4"/>
                </a:solidFill>
                <a:latin typeface="Arial"/>
                <a:ea typeface="DejaVu Sans"/>
              </a:rPr>
              <a:t>K</a:t>
            </a:r>
            <a:r>
              <a:rPr b="1" lang="en-GB" sz="1800" spc="-1" strike="noStrike">
                <a:solidFill>
                  <a:srgbClr val="000000"/>
                </a:solidFill>
                <a:latin typeface="Arial"/>
                <a:ea typeface="DejaVu Sans"/>
              </a:rPr>
              <a:t>53</a:t>
            </a:r>
            <a:endParaRPr b="0" lang="en-GB" sz="1800" spc="-1" strike="noStrike">
              <a:latin typeface="Arial"/>
            </a:endParaRPr>
          </a:p>
          <a:p>
            <a:pPr>
              <a:lnSpc>
                <a:spcPct val="100000"/>
              </a:lnSpc>
            </a:pPr>
            <a:endParaRPr b="0" lang="en-GB" sz="1800" spc="-1" strike="noStrike">
              <a:latin typeface="Arial"/>
            </a:endParaRPr>
          </a:p>
          <a:p>
            <a:pPr>
              <a:lnSpc>
                <a:spcPct val="100000"/>
              </a:lnSpc>
            </a:pPr>
            <a:r>
              <a:rPr b="1" lang="en-GB" sz="1800" spc="-1" strike="noStrike">
                <a:solidFill>
                  <a:srgbClr val="3465a4"/>
                </a:solidFill>
                <a:latin typeface="Arial"/>
                <a:ea typeface="DejaVu Sans"/>
              </a:rPr>
              <a:t>      </a:t>
            </a:r>
            <a:r>
              <a:rPr b="1" lang="en-GB" sz="1800" spc="-1" strike="noStrike">
                <a:solidFill>
                  <a:srgbClr val="ff0000"/>
                </a:solidFill>
                <a:latin typeface="Arial"/>
                <a:ea typeface="DejaVu Sans"/>
              </a:rPr>
              <a:t>98</a:t>
            </a:r>
            <a:r>
              <a:rPr b="1" lang="en-GB" sz="1800" spc="-1" strike="noStrike" u="dbl">
                <a:solidFill>
                  <a:srgbClr val="ff0000"/>
                </a:solidFill>
                <a:uFillTx/>
                <a:latin typeface="Arial"/>
                <a:ea typeface="DejaVu Sans"/>
              </a:rPr>
              <a:t>4</a:t>
            </a:r>
            <a:r>
              <a:rPr b="1" lang="en-GB" sz="1800" spc="-1" strike="noStrike">
                <a:solidFill>
                  <a:srgbClr val="ff0000"/>
                </a:solidFill>
                <a:latin typeface="Arial"/>
                <a:ea typeface="DejaVu Sans"/>
              </a:rPr>
              <a:t>	</a:t>
            </a:r>
            <a:r>
              <a:rPr b="1" lang="en-GB" sz="1800" spc="-1" strike="noStrike">
                <a:solidFill>
                  <a:srgbClr val="ff0000"/>
                </a:solidFill>
                <a:latin typeface="Arial"/>
                <a:ea typeface="DejaVu Sans"/>
              </a:rPr>
              <a:t>	</a:t>
            </a:r>
            <a:r>
              <a:rPr b="1" lang="en-GB" sz="1800" spc="-1" strike="noStrike">
                <a:solidFill>
                  <a:srgbClr val="ff0000"/>
                </a:solidFill>
                <a:latin typeface="Arial"/>
                <a:ea typeface="DejaVu Sans"/>
              </a:rPr>
              <a:t>	</a:t>
            </a:r>
            <a:r>
              <a:rPr b="1" lang="en-GB" sz="1800" spc="-1" strike="noStrike">
                <a:solidFill>
                  <a:srgbClr val="ff0000"/>
                </a:solidFill>
                <a:latin typeface="Arial"/>
                <a:ea typeface="DejaVu Sans"/>
              </a:rPr>
              <a:t>      </a:t>
            </a:r>
            <a:r>
              <a:rPr b="1" lang="en-GB" sz="1800" spc="-1" strike="noStrike" u="dbl">
                <a:solidFill>
                  <a:srgbClr val="ff0000"/>
                </a:solidFill>
                <a:uFillTx/>
                <a:latin typeface="Arial"/>
                <a:ea typeface="DejaVu Sans"/>
              </a:rPr>
              <a:t> </a:t>
            </a:r>
            <a:r>
              <a:rPr b="1" lang="en-GB" sz="1800" spc="-1" strike="noStrike" u="dbl">
                <a:solidFill>
                  <a:srgbClr val="ff4000"/>
                </a:solidFill>
                <a:uFillTx/>
                <a:latin typeface="Arial"/>
                <a:ea typeface="DejaVu Sans"/>
              </a:rPr>
              <a:t>Q</a:t>
            </a:r>
            <a:r>
              <a:rPr b="1" lang="en-GB" sz="1800" spc="-1" strike="noStrike">
                <a:solidFill>
                  <a:srgbClr val="ff4000"/>
                </a:solidFill>
                <a:latin typeface="Arial"/>
                <a:ea typeface="DejaVu Sans"/>
              </a:rPr>
              <a:t>J9</a:t>
            </a:r>
            <a:r>
              <a:rPr b="1" lang="en-GB" sz="1800" spc="-1" strike="noStrike">
                <a:solidFill>
                  <a:srgbClr val="ff4000"/>
                </a:solidFill>
                <a:latin typeface="Arial"/>
                <a:ea typeface="DejaVu Sans"/>
              </a:rPr>
              <a:t>	</a:t>
            </a:r>
            <a:r>
              <a:rPr b="1" lang="en-GB" sz="1800" spc="-1" strike="noStrike">
                <a:solidFill>
                  <a:srgbClr val="ff4000"/>
                </a:solidFill>
                <a:latin typeface="Arial"/>
                <a:ea typeface="DejaVu Sans"/>
              </a:rPr>
              <a:t>	</a:t>
            </a:r>
            <a:r>
              <a:rPr b="1" lang="en-GB" sz="1800" spc="-1" strike="noStrike">
                <a:solidFill>
                  <a:srgbClr val="ff4000"/>
                </a:solidFill>
                <a:latin typeface="Arial"/>
                <a:ea typeface="DejaVu Sans"/>
              </a:rPr>
              <a:t>	</a:t>
            </a:r>
            <a:r>
              <a:rPr b="1" lang="en-GB" sz="1800" spc="-1" strike="noStrike" u="dbl">
                <a:solidFill>
                  <a:srgbClr val="ff4000"/>
                </a:solidFill>
                <a:uFillTx/>
                <a:latin typeface="Arial"/>
                <a:ea typeface="DejaVu Sans"/>
              </a:rPr>
              <a:t>A</a:t>
            </a:r>
            <a:r>
              <a:rPr b="1" lang="en-GB" sz="1800" spc="-1" strike="noStrike">
                <a:solidFill>
                  <a:srgbClr val="ff4000"/>
                </a:solidFill>
                <a:latin typeface="Arial"/>
                <a:ea typeface="DejaVu Sans"/>
              </a:rPr>
              <a:t>5</a:t>
            </a:r>
            <a:r>
              <a:rPr b="1" lang="en-GB" sz="1800" spc="-1" strike="noStrike" u="dbl">
                <a:solidFill>
                  <a:srgbClr val="ff0000"/>
                </a:solidFill>
                <a:uFillTx/>
                <a:latin typeface="Arial"/>
                <a:ea typeface="DejaVu Sans"/>
              </a:rPr>
              <a:t>2</a:t>
            </a:r>
            <a:r>
              <a:rPr b="1" lang="en-GB" sz="1800" spc="-1" strike="noStrike">
                <a:solidFill>
                  <a:srgbClr val="ff0000"/>
                </a:solidFill>
                <a:latin typeface="Arial"/>
                <a:ea typeface="DejaVu Sans"/>
              </a:rPr>
              <a:t>	</a:t>
            </a:r>
            <a:r>
              <a:rPr b="1" lang="en-GB" sz="1800" spc="-1" strike="noStrike">
                <a:solidFill>
                  <a:srgbClr val="ff0000"/>
                </a:solidFill>
                <a:latin typeface="Arial"/>
                <a:ea typeface="DejaVu Sans"/>
              </a:rPr>
              <a:t>	</a:t>
            </a:r>
            <a:r>
              <a:rPr b="1" lang="en-GB" sz="1800" spc="-1" strike="noStrike">
                <a:solidFill>
                  <a:srgbClr val="ff0000"/>
                </a:solidFill>
                <a:latin typeface="Arial"/>
                <a:ea typeface="DejaVu Sans"/>
              </a:rPr>
              <a:t>	</a:t>
            </a:r>
            <a:r>
              <a:rPr b="1" lang="en-GB" sz="1800" spc="-1" strike="noStrike">
                <a:solidFill>
                  <a:srgbClr val="ff0000"/>
                </a:solidFill>
                <a:latin typeface="Arial"/>
                <a:ea typeface="DejaVu Sans"/>
              </a:rPr>
              <a:t>	</a:t>
            </a:r>
            <a:r>
              <a:rPr b="1" lang="en-GB" sz="1800" spc="-1" strike="noStrike" u="dbl">
                <a:solidFill>
                  <a:srgbClr val="ff0000"/>
                </a:solidFill>
                <a:uFillTx/>
                <a:latin typeface="Arial"/>
                <a:ea typeface="DejaVu Sans"/>
              </a:rPr>
              <a:t>A</a:t>
            </a:r>
            <a:r>
              <a:rPr b="1" lang="en-GB" sz="1800" spc="-1" strike="noStrike">
                <a:solidFill>
                  <a:srgbClr val="ff0000"/>
                </a:solidFill>
                <a:latin typeface="Arial"/>
                <a:ea typeface="DejaVu Sans"/>
              </a:rPr>
              <a:t>7</a:t>
            </a:r>
            <a:r>
              <a:rPr b="1" lang="en-GB" sz="1800" spc="-1" strike="noStrike" u="dbl">
                <a:solidFill>
                  <a:srgbClr val="ff0000"/>
                </a:solidFill>
                <a:uFillTx/>
                <a:latin typeface="Arial"/>
                <a:ea typeface="DejaVu Sans"/>
              </a:rPr>
              <a:t>3</a:t>
            </a:r>
            <a:r>
              <a:rPr b="1" lang="en-GB" sz="1800" spc="-1" strike="noStrike">
                <a:solidFill>
                  <a:srgbClr val="ff0000"/>
                </a:solidFill>
                <a:latin typeface="Arial"/>
                <a:ea typeface="DejaVu Sans"/>
              </a:rPr>
              <a:t>	</a:t>
            </a:r>
            <a:r>
              <a:rPr b="1" lang="en-GB" sz="1800" spc="-1" strike="noStrike">
                <a:solidFill>
                  <a:srgbClr val="ff0000"/>
                </a:solidFill>
                <a:latin typeface="Arial"/>
                <a:ea typeface="DejaVu Sans"/>
              </a:rPr>
              <a:t>	</a:t>
            </a:r>
            <a:r>
              <a:rPr b="1" lang="en-GB" sz="1800" spc="-1" strike="noStrike">
                <a:solidFill>
                  <a:srgbClr val="ff0000"/>
                </a:solidFill>
                <a:latin typeface="Arial"/>
                <a:ea typeface="DejaVu Sans"/>
              </a:rPr>
              <a:t>	</a:t>
            </a:r>
            <a:r>
              <a:rPr b="1" lang="en-GB" sz="1800" spc="-1" strike="noStrike">
                <a:solidFill>
                  <a:srgbClr val="ff0000"/>
                </a:solidFill>
                <a:latin typeface="Arial"/>
                <a:ea typeface="DejaVu Sans"/>
              </a:rPr>
              <a:t>	</a:t>
            </a:r>
            <a:r>
              <a:rPr b="1" lang="en-GB" sz="1800" spc="-1" strike="noStrike">
                <a:solidFill>
                  <a:srgbClr val="ff0000"/>
                </a:solidFill>
                <a:latin typeface="Arial"/>
                <a:ea typeface="DejaVu Sans"/>
              </a:rPr>
              <a:t>64</a:t>
            </a:r>
            <a:r>
              <a:rPr b="1" lang="en-GB" sz="1800" spc="-1" strike="noStrike" u="dbl">
                <a:solidFill>
                  <a:srgbClr val="ff0000"/>
                </a:solidFill>
                <a:uFillTx/>
                <a:latin typeface="Arial"/>
                <a:ea typeface="DejaVu Sans"/>
              </a:rPr>
              <a:t>2</a:t>
            </a:r>
            <a:endParaRPr b="0" lang="en-GB" sz="1800" spc="-1" strike="noStrike">
              <a:latin typeface="Arial"/>
            </a:endParaRPr>
          </a:p>
          <a:p>
            <a:pPr>
              <a:lnSpc>
                <a:spcPct val="100000"/>
              </a:lnSpc>
            </a:pPr>
            <a:endParaRPr b="0" lang="en-GB" sz="1800" spc="-1" strike="noStrike">
              <a:latin typeface="Arial"/>
            </a:endParaRPr>
          </a:p>
          <a:p>
            <a:pPr>
              <a:lnSpc>
                <a:spcPct val="100000"/>
              </a:lnSpc>
            </a:pPr>
            <a:r>
              <a:rPr b="1" lang="en-GB" sz="1800" spc="-1" strike="noStrike">
                <a:solidFill>
                  <a:srgbClr val="ff0000"/>
                </a:solidFill>
                <a:latin typeface="Arial"/>
                <a:ea typeface="DejaVu Sans"/>
              </a:rPr>
              <a:t>Finesse the K       the K           the Q</a:t>
            </a:r>
            <a:r>
              <a:rPr b="1" lang="en-GB" sz="1800" spc="-1" strike="noStrike">
                <a:solidFill>
                  <a:srgbClr val="ff0000"/>
                </a:solidFill>
                <a:latin typeface="Arial"/>
                <a:ea typeface="DejaVu Sans"/>
              </a:rPr>
              <a:t>	</a:t>
            </a:r>
            <a:r>
              <a:rPr b="1" lang="en-GB" sz="1800" spc="-1" strike="noStrike">
                <a:solidFill>
                  <a:srgbClr val="ff0000"/>
                </a:solidFill>
                <a:latin typeface="Arial"/>
                <a:ea typeface="DejaVu Sans"/>
              </a:rPr>
              <a:t>	</a:t>
            </a:r>
            <a:r>
              <a:rPr b="1" lang="en-GB" sz="1800" spc="-1" strike="noStrike">
                <a:solidFill>
                  <a:srgbClr val="ff0000"/>
                </a:solidFill>
                <a:latin typeface="Arial"/>
                <a:ea typeface="DejaVu Sans"/>
              </a:rPr>
              <a:t>	</a:t>
            </a:r>
            <a:r>
              <a:rPr b="1" lang="en-GB" sz="1800" spc="-1" strike="noStrike">
                <a:solidFill>
                  <a:srgbClr val="ff0000"/>
                </a:solidFill>
                <a:latin typeface="Arial"/>
                <a:ea typeface="DejaVu Sans"/>
              </a:rPr>
              <a:t>	</a:t>
            </a:r>
            <a:r>
              <a:rPr b="1" lang="en-GB" sz="1800" spc="-1" strike="noStrike">
                <a:solidFill>
                  <a:srgbClr val="ff0000"/>
                </a:solidFill>
                <a:latin typeface="Arial"/>
                <a:ea typeface="DejaVu Sans"/>
              </a:rPr>
              <a:t>the K</a:t>
            </a:r>
            <a:r>
              <a:rPr b="1" lang="en-GB" sz="1800" spc="-1" strike="noStrike">
                <a:solidFill>
                  <a:srgbClr val="ff0000"/>
                </a:solidFill>
                <a:latin typeface="Arial"/>
                <a:ea typeface="DejaVu Sans"/>
              </a:rPr>
              <a:t>	</a:t>
            </a:r>
            <a:r>
              <a:rPr b="1" lang="en-GB" sz="1800" spc="-1" strike="noStrike">
                <a:solidFill>
                  <a:srgbClr val="ff0000"/>
                </a:solidFill>
                <a:latin typeface="Arial"/>
                <a:ea typeface="DejaVu Sans"/>
              </a:rPr>
              <a:t>	</a:t>
            </a:r>
            <a:r>
              <a:rPr b="1" lang="en-GB" sz="1800" spc="-1" strike="noStrike">
                <a:solidFill>
                  <a:srgbClr val="ff0000"/>
                </a:solidFill>
                <a:latin typeface="Arial"/>
                <a:ea typeface="DejaVu Sans"/>
              </a:rPr>
              <a:t>	</a:t>
            </a:r>
            <a:r>
              <a:rPr b="1" lang="en-GB" sz="1800" spc="-1" strike="noStrike">
                <a:solidFill>
                  <a:srgbClr val="ff0000"/>
                </a:solidFill>
                <a:latin typeface="Arial"/>
                <a:ea typeface="DejaVu Sans"/>
              </a:rPr>
              <a:t>the A</a:t>
            </a:r>
            <a:endParaRPr b="0" lang="en-GB" sz="1800" spc="-1" strike="noStrike">
              <a:latin typeface="Arial"/>
            </a:endParaRPr>
          </a:p>
          <a:p>
            <a:pPr>
              <a:lnSpc>
                <a:spcPct val="100000"/>
              </a:lnSpc>
            </a:pPr>
            <a:endParaRPr b="0" lang="en-GB" sz="1800" spc="-1" strike="noStrike">
              <a:latin typeface="Arial"/>
            </a:endParaRPr>
          </a:p>
          <a:p>
            <a:pPr>
              <a:lnSpc>
                <a:spcPct val="100000"/>
              </a:lnSpc>
            </a:pPr>
            <a:r>
              <a:rPr b="1" lang="en-GB" sz="1800" spc="-1" strike="noStrike">
                <a:solidFill>
                  <a:srgbClr val="ff0000"/>
                </a:solidFill>
                <a:latin typeface="Arial"/>
                <a:ea typeface="DejaVu Sans"/>
              </a:rPr>
              <a:t>Double finesses</a:t>
            </a:r>
            <a:endParaRPr b="0" lang="en-GB" sz="1800" spc="-1" strike="noStrike">
              <a:latin typeface="Arial"/>
            </a:endParaRPr>
          </a:p>
          <a:p>
            <a:pPr>
              <a:lnSpc>
                <a:spcPct val="100000"/>
              </a:lnSpc>
            </a:pPr>
            <a:endParaRPr b="0" lang="en-GB" sz="1800" spc="-1" strike="noStrike">
              <a:latin typeface="Arial"/>
            </a:endParaRPr>
          </a:p>
          <a:p>
            <a:pPr>
              <a:lnSpc>
                <a:spcPct val="100000"/>
              </a:lnSpc>
            </a:pPr>
            <a:r>
              <a:rPr b="1" lang="en-GB" sz="1800" spc="-1" strike="noStrike">
                <a:solidFill>
                  <a:srgbClr val="ff0000"/>
                </a:solidFill>
                <a:latin typeface="Arial"/>
                <a:ea typeface="DejaVu Sans"/>
              </a:rPr>
              <a:t>   </a:t>
            </a:r>
            <a:r>
              <a:rPr b="1" lang="en-GB" sz="1800" spc="-1" strike="noStrike">
                <a:solidFill>
                  <a:srgbClr val="ff0000"/>
                </a:solidFill>
                <a:latin typeface="Arial"/>
                <a:ea typeface="DejaVu Sans"/>
              </a:rPr>
              <a:t>	</a:t>
            </a:r>
            <a:r>
              <a:rPr b="1" lang="en-GB" sz="1800" spc="-1" strike="noStrike">
                <a:solidFill>
                  <a:srgbClr val="ff0000"/>
                </a:solidFill>
                <a:latin typeface="Arial"/>
                <a:ea typeface="DejaVu Sans"/>
              </a:rPr>
              <a:t>	</a:t>
            </a:r>
            <a:r>
              <a:rPr b="1" lang="en-GB" sz="1800" spc="-1" strike="noStrike">
                <a:solidFill>
                  <a:srgbClr val="000000"/>
                </a:solidFill>
                <a:latin typeface="Arial"/>
                <a:ea typeface="DejaVu Sans"/>
              </a:rPr>
              <a:t>AQ</a:t>
            </a:r>
            <a:r>
              <a:rPr b="1" lang="en-GB" sz="1800" spc="-1" strike="noStrike">
                <a:solidFill>
                  <a:srgbClr val="5983b0"/>
                </a:solidFill>
                <a:latin typeface="Arial"/>
                <a:ea typeface="DejaVu Sans"/>
              </a:rPr>
              <a:t>10</a:t>
            </a:r>
            <a:r>
              <a:rPr b="1" lang="en-GB" sz="1800" spc="-1" strike="noStrike">
                <a:solidFill>
                  <a:srgbClr val="355269"/>
                </a:solidFill>
                <a:latin typeface="Arial"/>
                <a:ea typeface="DejaVu Sans"/>
              </a:rPr>
              <a:t>	</a:t>
            </a:r>
            <a:r>
              <a:rPr b="1" lang="en-GB" sz="1800" spc="-1" strike="noStrike">
                <a:solidFill>
                  <a:srgbClr val="355269"/>
                </a:solidFill>
                <a:latin typeface="Arial"/>
                <a:ea typeface="DejaVu Sans"/>
              </a:rPr>
              <a:t>	</a:t>
            </a:r>
            <a:r>
              <a:rPr b="1" lang="en-GB" sz="1800" spc="-1" strike="noStrike">
                <a:solidFill>
                  <a:srgbClr val="355269"/>
                </a:solidFill>
                <a:latin typeface="Arial"/>
                <a:ea typeface="DejaVu Sans"/>
              </a:rPr>
              <a:t>	</a:t>
            </a:r>
            <a:r>
              <a:rPr b="1" lang="en-GB" sz="1800" spc="-1" strike="noStrike">
                <a:solidFill>
                  <a:srgbClr val="000000"/>
                </a:solidFill>
                <a:latin typeface="Arial"/>
                <a:ea typeface="DejaVu Sans"/>
              </a:rPr>
              <a:t>K</a:t>
            </a:r>
            <a:r>
              <a:rPr b="1" lang="en-GB" sz="1800" spc="-1" strike="noStrike">
                <a:solidFill>
                  <a:srgbClr val="3465a4"/>
                </a:solidFill>
                <a:latin typeface="Arial"/>
                <a:ea typeface="DejaVu Sans"/>
              </a:rPr>
              <a:t>10 </a:t>
            </a:r>
            <a:r>
              <a:rPr b="1" lang="en-GB" sz="1800" spc="-1" strike="noStrike">
                <a:solidFill>
                  <a:srgbClr val="000000"/>
                </a:solidFill>
                <a:latin typeface="Arial"/>
                <a:ea typeface="DejaVu Sans"/>
              </a:rPr>
              <a:t>75</a:t>
            </a:r>
            <a:r>
              <a:rPr b="1" lang="en-GB" sz="1800" spc="-1" strike="noStrike">
                <a:solidFill>
                  <a:srgbClr val="000000"/>
                </a:solidFill>
                <a:latin typeface="Arial"/>
                <a:ea typeface="DejaVu Sans"/>
              </a:rPr>
              <a:t>	</a:t>
            </a:r>
            <a:r>
              <a:rPr b="1" lang="en-GB" sz="1800" spc="-1" strike="noStrike">
                <a:solidFill>
                  <a:srgbClr val="3465a4"/>
                </a:solidFill>
                <a:latin typeface="Arial"/>
                <a:ea typeface="DejaVu Sans"/>
              </a:rPr>
              <a:t>	</a:t>
            </a:r>
            <a:r>
              <a:rPr b="1" lang="en-GB" sz="1800" spc="-1" strike="noStrike">
                <a:solidFill>
                  <a:srgbClr val="000000"/>
                </a:solidFill>
                <a:latin typeface="Arial"/>
                <a:ea typeface="DejaVu Sans"/>
              </a:rPr>
              <a:t>KJ6</a:t>
            </a:r>
            <a:r>
              <a:rPr b="1" lang="en-GB" sz="1800" spc="-1" strike="noStrike">
                <a:solidFill>
                  <a:srgbClr val="3465a4"/>
                </a:solidFill>
                <a:latin typeface="Arial"/>
                <a:ea typeface="DejaVu Sans"/>
              </a:rPr>
              <a:t>4</a:t>
            </a:r>
            <a:endParaRPr b="0" lang="en-GB" sz="1800" spc="-1" strike="noStrike">
              <a:latin typeface="Arial"/>
            </a:endParaRPr>
          </a:p>
          <a:p>
            <a:pPr>
              <a:lnSpc>
                <a:spcPct val="100000"/>
              </a:lnSpc>
            </a:pPr>
            <a:endParaRPr b="0" lang="en-GB" sz="1800" spc="-1" strike="noStrike">
              <a:latin typeface="Arial"/>
            </a:endParaRPr>
          </a:p>
          <a:p>
            <a:pPr>
              <a:lnSpc>
                <a:spcPct val="100000"/>
              </a:lnSpc>
            </a:pPr>
            <a:r>
              <a:rPr b="1" lang="en-GB" sz="1800" spc="-1" strike="noStrike">
                <a:solidFill>
                  <a:srgbClr val="3465a4"/>
                </a:solidFill>
                <a:latin typeface="Arial"/>
                <a:ea typeface="DejaVu Sans"/>
              </a:rPr>
              <a:t>   </a:t>
            </a:r>
            <a:r>
              <a:rPr b="1" lang="en-GB" sz="1800" spc="-1" strike="noStrike">
                <a:solidFill>
                  <a:srgbClr val="3465a4"/>
                </a:solidFill>
                <a:latin typeface="Arial"/>
                <a:ea typeface="DejaVu Sans"/>
              </a:rPr>
              <a:t>	</a:t>
            </a:r>
            <a:r>
              <a:rPr b="1" lang="en-GB" sz="1800" spc="-1" strike="noStrike">
                <a:solidFill>
                  <a:srgbClr val="3465a4"/>
                </a:solidFill>
                <a:latin typeface="Arial"/>
                <a:ea typeface="DejaVu Sans"/>
              </a:rPr>
              <a:t>	</a:t>
            </a:r>
            <a:r>
              <a:rPr b="1" lang="en-GB" sz="1800" spc="-1" strike="noStrike">
                <a:solidFill>
                  <a:srgbClr val="3465a4"/>
                </a:solidFill>
                <a:latin typeface="Arial"/>
                <a:ea typeface="DejaVu Sans"/>
              </a:rPr>
              <a:t>64</a:t>
            </a:r>
            <a:r>
              <a:rPr b="1" lang="en-GB" sz="1800" spc="-1" strike="noStrike" u="dbl">
                <a:solidFill>
                  <a:srgbClr val="ff0000"/>
                </a:solidFill>
                <a:uFillTx/>
                <a:latin typeface="Arial"/>
                <a:ea typeface="DejaVu Sans"/>
              </a:rPr>
              <a:t>2</a:t>
            </a:r>
            <a:r>
              <a:rPr b="1" lang="en-GB" sz="1800" spc="-1" strike="noStrike" u="dbl">
                <a:solidFill>
                  <a:srgbClr val="ff0000"/>
                </a:solidFill>
                <a:uFillTx/>
                <a:latin typeface="Arial"/>
                <a:ea typeface="DejaVu Sans"/>
              </a:rPr>
              <a:t>	</a:t>
            </a:r>
            <a:r>
              <a:rPr b="1" lang="en-GB" sz="1800" spc="-1" strike="noStrike">
                <a:solidFill>
                  <a:srgbClr val="ff0000"/>
                </a:solidFill>
                <a:latin typeface="Arial"/>
                <a:ea typeface="DejaVu Sans"/>
              </a:rPr>
              <a:t>	</a:t>
            </a:r>
            <a:r>
              <a:rPr b="1" lang="en-GB" sz="1800" spc="-1" strike="noStrike">
                <a:solidFill>
                  <a:srgbClr val="ff0000"/>
                </a:solidFill>
                <a:latin typeface="Arial"/>
                <a:ea typeface="DejaVu Sans"/>
              </a:rPr>
              <a:t>	</a:t>
            </a:r>
            <a:r>
              <a:rPr b="1" lang="en-GB" sz="1800" spc="-1" strike="noStrike">
                <a:solidFill>
                  <a:srgbClr val="ff0000"/>
                </a:solidFill>
                <a:latin typeface="Arial"/>
                <a:ea typeface="DejaVu Sans"/>
              </a:rPr>
              <a:t>	</a:t>
            </a:r>
            <a:r>
              <a:rPr b="1" lang="en-GB" sz="1800" spc="-1" strike="noStrike" u="dbl">
                <a:solidFill>
                  <a:srgbClr val="ff0000"/>
                </a:solidFill>
                <a:uFillTx/>
                <a:latin typeface="Arial"/>
                <a:ea typeface="DejaVu Sans"/>
              </a:rPr>
              <a:t>A</a:t>
            </a:r>
            <a:r>
              <a:rPr b="1" lang="en-GB" sz="1800" spc="-1" strike="noStrike">
                <a:solidFill>
                  <a:srgbClr val="ff0000"/>
                </a:solidFill>
                <a:latin typeface="Arial"/>
                <a:ea typeface="DejaVu Sans"/>
              </a:rPr>
              <a:t>8 </a:t>
            </a:r>
            <a:r>
              <a:rPr b="1" lang="en-GB" sz="1800" spc="-1" strike="noStrike" u="dbl">
                <a:solidFill>
                  <a:srgbClr val="d62e4e"/>
                </a:solidFill>
                <a:uFillTx/>
                <a:latin typeface="Arial"/>
                <a:ea typeface="DejaVu Sans"/>
              </a:rPr>
              <a:t>5</a:t>
            </a:r>
            <a:r>
              <a:rPr b="1" lang="en-GB" sz="1800" spc="-1" strike="noStrike">
                <a:solidFill>
                  <a:srgbClr val="d62e4e"/>
                </a:solidFill>
                <a:latin typeface="Arial"/>
                <a:ea typeface="DejaVu Sans"/>
              </a:rPr>
              <a:t>	</a:t>
            </a:r>
            <a:r>
              <a:rPr b="1" lang="en-GB" sz="1800" spc="-1" strike="noStrike">
                <a:solidFill>
                  <a:srgbClr val="d62e4e"/>
                </a:solidFill>
                <a:latin typeface="Arial"/>
                <a:ea typeface="DejaVu Sans"/>
              </a:rPr>
              <a:t>	</a:t>
            </a:r>
            <a:r>
              <a:rPr b="1" lang="en-GB" sz="1800" spc="-1" strike="noStrike" u="dbl">
                <a:solidFill>
                  <a:srgbClr val="ff0000"/>
                </a:solidFill>
                <a:uFillTx/>
                <a:latin typeface="Arial"/>
                <a:ea typeface="DejaVu Sans"/>
              </a:rPr>
              <a:t>10</a:t>
            </a:r>
            <a:r>
              <a:rPr b="1" lang="en-GB" sz="1800" spc="-1" strike="noStrike">
                <a:solidFill>
                  <a:srgbClr val="ff0000"/>
                </a:solidFill>
                <a:latin typeface="Arial"/>
                <a:ea typeface="DejaVu Sans"/>
              </a:rPr>
              <a:t>94</a:t>
            </a:r>
            <a:endParaRPr b="0" lang="en-GB" sz="1800" spc="-1" strike="noStrike">
              <a:latin typeface="Arial"/>
            </a:endParaRPr>
          </a:p>
          <a:p>
            <a:pPr>
              <a:lnSpc>
                <a:spcPct val="100000"/>
              </a:lnSpc>
            </a:pPr>
            <a:endParaRPr b="0" lang="en-GB" sz="1800" spc="-1" strike="noStrike">
              <a:latin typeface="Arial"/>
            </a:endParaRPr>
          </a:p>
          <a:p>
            <a:pPr>
              <a:lnSpc>
                <a:spcPct val="100000"/>
              </a:lnSpc>
            </a:pPr>
            <a:r>
              <a:rPr b="1" lang="en-GB" sz="1800" spc="-1" strike="noStrike">
                <a:solidFill>
                  <a:srgbClr val="ff0000"/>
                </a:solidFill>
                <a:latin typeface="Arial"/>
                <a:ea typeface="DejaVu Sans"/>
              </a:rPr>
              <a:t>   </a:t>
            </a:r>
            <a:r>
              <a:rPr b="1" lang="en-GB" sz="1800" spc="-1" strike="noStrike">
                <a:solidFill>
                  <a:srgbClr val="ff0000"/>
                </a:solidFill>
                <a:latin typeface="Arial"/>
                <a:ea typeface="DejaVu Sans"/>
              </a:rPr>
              <a:t>Finesse KJ</a:t>
            </a:r>
            <a:r>
              <a:rPr b="1" lang="en-GB" sz="1800" spc="-1" strike="noStrike">
                <a:solidFill>
                  <a:srgbClr val="ff0000"/>
                </a:solidFill>
                <a:latin typeface="Arial"/>
                <a:ea typeface="DejaVu Sans"/>
              </a:rPr>
              <a:t>	</a:t>
            </a:r>
            <a:r>
              <a:rPr b="1" lang="en-GB" sz="1800" spc="-1" strike="noStrike">
                <a:solidFill>
                  <a:srgbClr val="ff0000"/>
                </a:solidFill>
                <a:latin typeface="Arial"/>
                <a:ea typeface="DejaVu Sans"/>
              </a:rPr>
              <a:t>	</a:t>
            </a:r>
            <a:r>
              <a:rPr b="1" lang="en-GB" sz="1800" spc="-1" strike="noStrike">
                <a:solidFill>
                  <a:srgbClr val="ff0000"/>
                </a:solidFill>
                <a:latin typeface="Arial"/>
                <a:ea typeface="DejaVu Sans"/>
              </a:rPr>
              <a:t>	</a:t>
            </a:r>
            <a:r>
              <a:rPr b="1" lang="en-GB" sz="1800" spc="-1" strike="noStrike">
                <a:solidFill>
                  <a:srgbClr val="ff0000"/>
                </a:solidFill>
                <a:latin typeface="Arial"/>
                <a:ea typeface="DejaVu Sans"/>
              </a:rPr>
              <a:t>the QJ</a:t>
            </a:r>
            <a:r>
              <a:rPr b="1" lang="en-GB" sz="1800" spc="-1" strike="noStrike">
                <a:solidFill>
                  <a:srgbClr val="ff0000"/>
                </a:solidFill>
                <a:latin typeface="Arial"/>
                <a:ea typeface="DejaVu Sans"/>
              </a:rPr>
              <a:t>	</a:t>
            </a:r>
            <a:r>
              <a:rPr b="1" lang="en-GB" sz="1800" spc="-1" strike="noStrike">
                <a:solidFill>
                  <a:srgbClr val="ff0000"/>
                </a:solidFill>
                <a:latin typeface="Arial"/>
                <a:ea typeface="DejaVu Sans"/>
              </a:rPr>
              <a:t>	</a:t>
            </a:r>
            <a:r>
              <a:rPr b="1" lang="en-GB" sz="1800" spc="-1" strike="noStrike">
                <a:solidFill>
                  <a:srgbClr val="ff0000"/>
                </a:solidFill>
                <a:latin typeface="Arial"/>
                <a:ea typeface="DejaVu Sans"/>
              </a:rPr>
              <a:t>the AQ</a:t>
            </a:r>
            <a:endParaRPr b="0" lang="en-GB" sz="1800" spc="-1" strike="noStrike">
              <a:latin typeface="Arial"/>
            </a:endParaRPr>
          </a:p>
        </p:txBody>
      </p:sp>
      <p:sp>
        <p:nvSpPr>
          <p:cNvPr id="44" name=""/>
          <p:cNvSpPr/>
          <p:nvPr/>
        </p:nvSpPr>
        <p:spPr>
          <a:xfrm>
            <a:off x="6659280" y="3959280"/>
            <a:ext cx="2512440" cy="850680"/>
          </a:xfrm>
          <a:prstGeom prst="rect">
            <a:avLst/>
          </a:prstGeom>
          <a:noFill/>
          <a:ln w="0">
            <a:noFill/>
          </a:ln>
        </p:spPr>
        <p:style>
          <a:lnRef idx="0"/>
          <a:fillRef idx="0"/>
          <a:effectRef idx="0"/>
          <a:fontRef idx="minor"/>
        </p:style>
        <p:txBody>
          <a:bodyPr lIns="90000" rIns="90000" tIns="45000" bIns="45000">
            <a:noAutofit/>
          </a:bodyPr>
          <a:p>
            <a:pPr>
              <a:lnSpc>
                <a:spcPct val="100000"/>
              </a:lnSpc>
            </a:pPr>
            <a:r>
              <a:rPr b="0" lang="en-GB" sz="1800" spc="-1" strike="noStrike">
                <a:solidFill>
                  <a:srgbClr val="000000"/>
                </a:solidFill>
                <a:latin typeface="Arial"/>
                <a:ea typeface="DejaVu Sans"/>
              </a:rPr>
              <a:t>Card to be led in</a:t>
            </a:r>
            <a:r>
              <a:rPr b="0" lang="en-GB" sz="1800" spc="-1" strike="noStrike">
                <a:solidFill>
                  <a:srgbClr val="ff4000"/>
                </a:solidFill>
                <a:latin typeface="Arial"/>
                <a:ea typeface="DejaVu Sans"/>
              </a:rPr>
              <a:t> </a:t>
            </a:r>
            <a:r>
              <a:rPr b="1" lang="en-GB" sz="1800" spc="-1" strike="noStrike">
                <a:solidFill>
                  <a:srgbClr val="ff4000"/>
                </a:solidFill>
                <a:latin typeface="Arial"/>
                <a:ea typeface="DejaVu Sans"/>
              </a:rPr>
              <a:t>RED and underlined</a:t>
            </a:r>
            <a:endParaRPr b="0" lang="en-GB" sz="1800" spc="-1" strike="noStrike">
              <a:latin typeface="Arial"/>
            </a:endParaRPr>
          </a:p>
          <a:p>
            <a:pPr>
              <a:lnSpc>
                <a:spcPct val="100000"/>
              </a:lnSpc>
            </a:pPr>
            <a:r>
              <a:rPr b="0" lang="en-GB" sz="1800" spc="-1" strike="noStrike">
                <a:solidFill>
                  <a:srgbClr val="000000"/>
                </a:solidFill>
                <a:latin typeface="Arial"/>
                <a:ea typeface="DejaVu Sans"/>
              </a:rPr>
              <a:t>If the honour card is not played by defender play</a:t>
            </a:r>
            <a:r>
              <a:rPr b="0" lang="en-GB" sz="1800" spc="-1" strike="noStrike">
                <a:solidFill>
                  <a:srgbClr val="ff4000"/>
                </a:solidFill>
                <a:latin typeface="Arial"/>
                <a:ea typeface="DejaVu Sans"/>
              </a:rPr>
              <a:t> </a:t>
            </a:r>
            <a:r>
              <a:rPr b="0" lang="en-GB" sz="1800" spc="-1" strike="noStrike">
                <a:solidFill>
                  <a:srgbClr val="000000"/>
                </a:solidFill>
                <a:latin typeface="Arial"/>
                <a:ea typeface="DejaVu Sans"/>
              </a:rPr>
              <a:t>card in</a:t>
            </a:r>
            <a:r>
              <a:rPr b="0" lang="en-GB" sz="1800" spc="-1" strike="noStrike">
                <a:solidFill>
                  <a:srgbClr val="ff4000"/>
                </a:solidFill>
                <a:latin typeface="Arial"/>
                <a:ea typeface="DejaVu Sans"/>
              </a:rPr>
              <a:t> </a:t>
            </a:r>
            <a:r>
              <a:rPr b="1" lang="en-GB" sz="1800" spc="-1" strike="noStrike">
                <a:solidFill>
                  <a:srgbClr val="3465a4"/>
                </a:solidFill>
                <a:latin typeface="Arial"/>
                <a:ea typeface="DejaVu Sans"/>
              </a:rPr>
              <a:t>BLUE to finesse</a:t>
            </a:r>
            <a:endParaRPr b="0" lang="en-GB" sz="1800" spc="-1" strike="noStrike">
              <a:latin typeface="Arial"/>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5" name=""/>
          <p:cNvSpPr/>
          <p:nvPr/>
        </p:nvSpPr>
        <p:spPr>
          <a:xfrm>
            <a:off x="762120" y="167040"/>
            <a:ext cx="8815320" cy="342360"/>
          </a:xfrm>
          <a:prstGeom prst="rect">
            <a:avLst/>
          </a:prstGeom>
          <a:solidFill>
            <a:srgbClr val="ffff00"/>
          </a:solidFill>
          <a:ln w="0">
            <a:noFill/>
          </a:ln>
        </p:spPr>
        <p:style>
          <a:lnRef idx="0"/>
          <a:fillRef idx="0"/>
          <a:effectRef idx="0"/>
          <a:fontRef idx="minor"/>
        </p:style>
        <p:txBody>
          <a:bodyPr lIns="90000" rIns="90000" tIns="45000" bIns="45000">
            <a:noAutofit/>
          </a:bodyPr>
          <a:p>
            <a:pPr>
              <a:lnSpc>
                <a:spcPct val="100000"/>
              </a:lnSpc>
            </a:pPr>
            <a:r>
              <a:rPr b="0" lang="en-GB" sz="1800" spc="-1" strike="noStrike">
                <a:solidFill>
                  <a:srgbClr val="000000"/>
                </a:solidFill>
                <a:latin typeface="Arial"/>
                <a:ea typeface="DejaVu Sans"/>
              </a:rPr>
              <a:t>Some extra advice: 3 different examples to make more tricks</a:t>
            </a:r>
            <a:endParaRPr b="0" lang="en-GB" sz="1800" spc="-1" strike="noStrike">
              <a:latin typeface="Arial"/>
            </a:endParaRPr>
          </a:p>
        </p:txBody>
      </p:sp>
      <p:sp>
        <p:nvSpPr>
          <p:cNvPr id="46" name=""/>
          <p:cNvSpPr/>
          <p:nvPr/>
        </p:nvSpPr>
        <p:spPr>
          <a:xfrm>
            <a:off x="359640" y="720000"/>
            <a:ext cx="5575680" cy="4948920"/>
          </a:xfrm>
          <a:prstGeom prst="rect">
            <a:avLst/>
          </a:prstGeom>
          <a:solidFill>
            <a:srgbClr val="dee6ef"/>
          </a:solidFill>
          <a:ln w="0">
            <a:noFill/>
          </a:ln>
        </p:spPr>
        <p:style>
          <a:lnRef idx="0"/>
          <a:fillRef idx="0"/>
          <a:effectRef idx="0"/>
          <a:fontRef idx="minor"/>
        </p:style>
        <p:txBody>
          <a:bodyPr lIns="90000" rIns="90000" tIns="45000" bIns="45000">
            <a:noAutofit/>
          </a:bodyPr>
          <a:p>
            <a:pPr>
              <a:lnSpc>
                <a:spcPct val="100000"/>
              </a:lnSpc>
            </a:pPr>
            <a:r>
              <a:rPr b="0" lang="en-GB" sz="1800" spc="-1" strike="noStrike">
                <a:solidFill>
                  <a:srgbClr val="000000"/>
                </a:solidFill>
                <a:latin typeface="Arial"/>
                <a:ea typeface="DejaVu Sans"/>
              </a:rPr>
              <a:t>Dummy</a:t>
            </a:r>
            <a:r>
              <a:rPr b="0" lang="en-GB" sz="1800" spc="-1" strike="noStrike">
                <a:solidFill>
                  <a:srgbClr val="000000"/>
                </a:solidFill>
                <a:latin typeface="Arial"/>
                <a:ea typeface="DejaVu Sans"/>
              </a:rPr>
              <a:t>	</a:t>
            </a:r>
            <a:r>
              <a:rPr b="0" lang="en-GB" sz="1800" spc="-1" strike="noStrike">
                <a:solidFill>
                  <a:srgbClr val="000000"/>
                </a:solidFill>
                <a:latin typeface="Arial"/>
                <a:ea typeface="DejaVu Sans"/>
              </a:rPr>
              <a:t>	</a:t>
            </a:r>
            <a:r>
              <a:rPr b="1" lang="en-GB" sz="1800" spc="-1" strike="noStrike">
                <a:solidFill>
                  <a:srgbClr val="ff8000"/>
                </a:solidFill>
                <a:latin typeface="Arial"/>
                <a:ea typeface="DejaVu Sans"/>
              </a:rPr>
              <a:t>1</a:t>
            </a:r>
            <a:r>
              <a:rPr b="1" lang="en-GB" sz="1800" spc="-1" strike="noStrike">
                <a:solidFill>
                  <a:srgbClr val="ff8000"/>
                </a:solidFill>
                <a:latin typeface="Arial"/>
                <a:ea typeface="DejaVu Sans"/>
              </a:rPr>
              <a:t>	</a:t>
            </a:r>
            <a:r>
              <a:rPr b="1" lang="en-GB" sz="1800" spc="-1" strike="noStrike">
                <a:solidFill>
                  <a:srgbClr val="ff8000"/>
                </a:solidFill>
                <a:latin typeface="Arial"/>
                <a:ea typeface="DejaVu Sans"/>
              </a:rPr>
              <a:t>	</a:t>
            </a:r>
            <a:r>
              <a:rPr b="1" lang="en-GB" sz="1800" spc="-1" strike="noStrike">
                <a:solidFill>
                  <a:srgbClr val="ff8000"/>
                </a:solidFill>
                <a:latin typeface="Arial"/>
                <a:ea typeface="DejaVu Sans"/>
              </a:rPr>
              <a:t>	</a:t>
            </a:r>
            <a:r>
              <a:rPr b="1" lang="en-GB" sz="1800" spc="-1" strike="noStrike">
                <a:solidFill>
                  <a:srgbClr val="ff8000"/>
                </a:solidFill>
                <a:latin typeface="Arial"/>
                <a:ea typeface="DejaVu Sans"/>
              </a:rPr>
              <a:t>2</a:t>
            </a:r>
            <a:r>
              <a:rPr b="1" lang="en-GB" sz="1800" spc="-1" strike="noStrike">
                <a:solidFill>
                  <a:srgbClr val="ff8000"/>
                </a:solidFill>
                <a:latin typeface="Arial"/>
                <a:ea typeface="DejaVu Sans"/>
              </a:rPr>
              <a:t>	</a:t>
            </a:r>
            <a:r>
              <a:rPr b="1" lang="en-GB" sz="1800" spc="-1" strike="noStrike">
                <a:solidFill>
                  <a:srgbClr val="ff8000"/>
                </a:solidFill>
                <a:latin typeface="Arial"/>
                <a:ea typeface="DejaVu Sans"/>
              </a:rPr>
              <a:t>	</a:t>
            </a:r>
            <a:r>
              <a:rPr b="1" lang="en-GB" sz="1800" spc="-1" strike="noStrike">
                <a:solidFill>
                  <a:srgbClr val="ff8000"/>
                </a:solidFill>
                <a:latin typeface="Arial"/>
                <a:ea typeface="DejaVu Sans"/>
              </a:rPr>
              <a:t>	</a:t>
            </a:r>
            <a:r>
              <a:rPr b="1" lang="en-GB" sz="1800" spc="-1" strike="noStrike">
                <a:solidFill>
                  <a:srgbClr val="ff8000"/>
                </a:solidFill>
                <a:latin typeface="Arial"/>
                <a:ea typeface="DejaVu Sans"/>
              </a:rPr>
              <a:t>3</a:t>
            </a:r>
            <a:endParaRPr b="0" lang="en-GB" sz="1800" spc="-1" strike="noStrike">
              <a:latin typeface="Arial"/>
            </a:endParaRPr>
          </a:p>
          <a:p>
            <a:pPr>
              <a:lnSpc>
                <a:spcPct val="100000"/>
              </a:lnSpc>
            </a:pPr>
            <a:r>
              <a:rPr b="0" lang="en-GB" sz="1800" spc="-1" strike="noStrike">
                <a:solidFill>
                  <a:srgbClr val="000000"/>
                </a:solidFill>
                <a:latin typeface="Arial"/>
                <a:ea typeface="DejaVu Sans"/>
              </a:rPr>
              <a:t>	</a:t>
            </a:r>
            <a:r>
              <a:rPr b="0" lang="en-GB" sz="1800" spc="-1" strike="noStrike">
                <a:solidFill>
                  <a:srgbClr val="000000"/>
                </a:solidFill>
                <a:latin typeface="Arial"/>
                <a:ea typeface="DejaVu Sans"/>
              </a:rPr>
              <a:t>	</a:t>
            </a:r>
            <a:r>
              <a:rPr b="0" lang="en-GB" sz="1800" spc="-1" strike="noStrike">
                <a:solidFill>
                  <a:srgbClr val="000000"/>
                </a:solidFill>
                <a:latin typeface="Arial"/>
                <a:ea typeface="DejaVu Sans"/>
              </a:rPr>
              <a:t>	</a:t>
            </a:r>
            <a:r>
              <a:rPr b="0" lang="en-GB" sz="1800" spc="-1" strike="noStrike">
                <a:solidFill>
                  <a:srgbClr val="000000"/>
                </a:solidFill>
                <a:latin typeface="Arial"/>
                <a:ea typeface="DejaVu Sans"/>
              </a:rPr>
              <a:t>J</a:t>
            </a:r>
            <a:r>
              <a:rPr b="0" lang="en-GB" sz="1800" spc="-1" strike="noStrike">
                <a:solidFill>
                  <a:srgbClr val="000000"/>
                </a:solidFill>
                <a:latin typeface="Arial"/>
                <a:ea typeface="DejaVu Sans"/>
              </a:rPr>
              <a:t>	</a:t>
            </a:r>
            <a:r>
              <a:rPr b="0" lang="en-GB" sz="1800" spc="-1" strike="noStrike">
                <a:solidFill>
                  <a:srgbClr val="000000"/>
                </a:solidFill>
                <a:latin typeface="Arial"/>
                <a:ea typeface="DejaVu Sans"/>
              </a:rPr>
              <a:t>	</a:t>
            </a:r>
            <a:r>
              <a:rPr b="0" lang="en-GB" sz="1800" spc="-1" strike="noStrike">
                <a:solidFill>
                  <a:srgbClr val="000000"/>
                </a:solidFill>
                <a:latin typeface="Arial"/>
                <a:ea typeface="DejaVu Sans"/>
              </a:rPr>
              <a:t>	</a:t>
            </a:r>
            <a:r>
              <a:rPr b="0" lang="en-GB" sz="1800" spc="-1" strike="noStrike">
                <a:solidFill>
                  <a:srgbClr val="000000"/>
                </a:solidFill>
                <a:latin typeface="Arial"/>
                <a:ea typeface="DejaVu Sans"/>
              </a:rPr>
              <a:t>J</a:t>
            </a:r>
            <a:r>
              <a:rPr b="0" lang="en-GB" sz="1800" spc="-1" strike="noStrike">
                <a:solidFill>
                  <a:srgbClr val="000000"/>
                </a:solidFill>
                <a:latin typeface="Arial"/>
                <a:ea typeface="DejaVu Sans"/>
              </a:rPr>
              <a:t>	</a:t>
            </a:r>
            <a:r>
              <a:rPr b="0" lang="en-GB" sz="1800" spc="-1" strike="noStrike">
                <a:solidFill>
                  <a:srgbClr val="000000"/>
                </a:solidFill>
                <a:latin typeface="Arial"/>
                <a:ea typeface="DejaVu Sans"/>
              </a:rPr>
              <a:t>	</a:t>
            </a:r>
            <a:r>
              <a:rPr b="0" lang="en-GB" sz="1800" spc="-1" strike="noStrike">
                <a:solidFill>
                  <a:srgbClr val="000000"/>
                </a:solidFill>
                <a:latin typeface="Arial"/>
                <a:ea typeface="DejaVu Sans"/>
              </a:rPr>
              <a:t>	</a:t>
            </a:r>
            <a:r>
              <a:rPr b="0" lang="en-GB" sz="1800" spc="-1" strike="noStrike">
                <a:solidFill>
                  <a:srgbClr val="000000"/>
                </a:solidFill>
                <a:latin typeface="Arial"/>
                <a:ea typeface="DejaVu Sans"/>
              </a:rPr>
              <a:t>A</a:t>
            </a:r>
            <a:r>
              <a:rPr b="0" lang="en-GB" sz="1800" spc="-1" strike="noStrike">
                <a:solidFill>
                  <a:srgbClr val="000000"/>
                </a:solidFill>
                <a:latin typeface="Arial"/>
                <a:ea typeface="DejaVu Sans"/>
              </a:rPr>
              <a:t>	</a:t>
            </a:r>
            <a:r>
              <a:rPr b="0" lang="en-GB" sz="1800" spc="-1" strike="noStrike">
                <a:solidFill>
                  <a:srgbClr val="000000"/>
                </a:solidFill>
                <a:latin typeface="Arial"/>
                <a:ea typeface="DejaVu Sans"/>
              </a:rPr>
              <a:t>	</a:t>
            </a:r>
            <a:r>
              <a:rPr b="0" lang="en-GB" sz="1800" spc="-1" strike="noStrike">
                <a:solidFill>
                  <a:srgbClr val="000000"/>
                </a:solidFill>
                <a:latin typeface="Arial"/>
                <a:ea typeface="DejaVu Sans"/>
              </a:rPr>
              <a:t>	</a:t>
            </a:r>
            <a:r>
              <a:rPr b="0" lang="en-GB" sz="1800" spc="-1" strike="noStrike">
                <a:solidFill>
                  <a:srgbClr val="000000"/>
                </a:solidFill>
                <a:latin typeface="Arial"/>
                <a:ea typeface="DejaVu Sans"/>
              </a:rPr>
              <a:t>	</a:t>
            </a:r>
            <a:r>
              <a:rPr b="0" lang="en-GB" sz="1800" spc="-1" strike="noStrike">
                <a:solidFill>
                  <a:srgbClr val="000000"/>
                </a:solidFill>
                <a:latin typeface="Arial"/>
                <a:ea typeface="DejaVu Sans"/>
              </a:rPr>
              <a:t>	</a:t>
            </a:r>
            <a:r>
              <a:rPr b="0" lang="en-GB" sz="1800" spc="-1" strike="noStrike">
                <a:solidFill>
                  <a:srgbClr val="000000"/>
                </a:solidFill>
                <a:latin typeface="Arial"/>
                <a:ea typeface="DejaVu Sans"/>
              </a:rPr>
              <a:t>4</a:t>
            </a:r>
            <a:r>
              <a:rPr b="0" lang="en-GB" sz="1800" spc="-1" strike="noStrike">
                <a:solidFill>
                  <a:srgbClr val="000000"/>
                </a:solidFill>
                <a:latin typeface="Arial"/>
                <a:ea typeface="DejaVu Sans"/>
              </a:rPr>
              <a:t>	</a:t>
            </a:r>
            <a:r>
              <a:rPr b="0" lang="en-GB" sz="1800" spc="-1" strike="noStrike">
                <a:solidFill>
                  <a:srgbClr val="000000"/>
                </a:solidFill>
                <a:latin typeface="Arial"/>
                <a:ea typeface="DejaVu Sans"/>
              </a:rPr>
              <a:t>	</a:t>
            </a:r>
            <a:r>
              <a:rPr b="0" lang="en-GB" sz="1800" spc="-1" strike="noStrike">
                <a:solidFill>
                  <a:srgbClr val="000000"/>
                </a:solidFill>
                <a:latin typeface="Arial"/>
                <a:ea typeface="DejaVu Sans"/>
              </a:rPr>
              <a:t>	</a:t>
            </a:r>
            <a:r>
              <a:rPr b="0" lang="en-GB" sz="1800" spc="-1" strike="noStrike">
                <a:solidFill>
                  <a:srgbClr val="000000"/>
                </a:solidFill>
                <a:latin typeface="Arial"/>
                <a:ea typeface="DejaVu Sans"/>
              </a:rPr>
              <a:t>4</a:t>
            </a:r>
            <a:r>
              <a:rPr b="0" lang="en-GB" sz="1800" spc="-1" strike="noStrike">
                <a:solidFill>
                  <a:srgbClr val="000000"/>
                </a:solidFill>
                <a:latin typeface="Arial"/>
                <a:ea typeface="DejaVu Sans"/>
              </a:rPr>
              <a:t>	</a:t>
            </a:r>
            <a:r>
              <a:rPr b="0" lang="en-GB" sz="1800" spc="-1" strike="noStrike">
                <a:solidFill>
                  <a:srgbClr val="000000"/>
                </a:solidFill>
                <a:latin typeface="Arial"/>
                <a:ea typeface="DejaVu Sans"/>
              </a:rPr>
              <a:t>	</a:t>
            </a:r>
            <a:r>
              <a:rPr b="0" lang="en-GB" sz="1800" spc="-1" strike="noStrike">
                <a:solidFill>
                  <a:srgbClr val="000000"/>
                </a:solidFill>
                <a:latin typeface="Arial"/>
                <a:ea typeface="DejaVu Sans"/>
              </a:rPr>
              <a:t>	</a:t>
            </a:r>
            <a:r>
              <a:rPr b="0" lang="en-GB" sz="1800" spc="-1" strike="noStrike">
                <a:solidFill>
                  <a:srgbClr val="000000"/>
                </a:solidFill>
                <a:latin typeface="Arial"/>
                <a:ea typeface="DejaVu Sans"/>
              </a:rPr>
              <a:t>K</a:t>
            </a:r>
            <a:r>
              <a:rPr b="0" lang="en-GB" sz="1800" spc="-1" strike="noStrike">
                <a:solidFill>
                  <a:srgbClr val="000000"/>
                </a:solidFill>
                <a:latin typeface="Arial"/>
                <a:ea typeface="DejaVu Sans"/>
              </a:rPr>
              <a:t>	</a:t>
            </a:r>
            <a:endParaRPr b="0" lang="en-GB" sz="1800" spc="-1" strike="noStrike">
              <a:latin typeface="Arial"/>
            </a:endParaRPr>
          </a:p>
          <a:p>
            <a:pPr>
              <a:lnSpc>
                <a:spcPct val="100000"/>
              </a:lnSpc>
            </a:pPr>
            <a:r>
              <a:rPr b="0" lang="en-GB" sz="1800" spc="-1" strike="noStrike">
                <a:solidFill>
                  <a:srgbClr val="000000"/>
                </a:solidFill>
                <a:latin typeface="Arial"/>
                <a:ea typeface="DejaVu Sans"/>
              </a:rPr>
              <a:t>	</a:t>
            </a:r>
            <a:r>
              <a:rPr b="0" lang="en-GB" sz="1800" spc="-1" strike="noStrike">
                <a:solidFill>
                  <a:srgbClr val="000000"/>
                </a:solidFill>
                <a:latin typeface="Arial"/>
                <a:ea typeface="DejaVu Sans"/>
              </a:rPr>
              <a:t>	</a:t>
            </a:r>
            <a:r>
              <a:rPr b="0" lang="en-GB" sz="1800" spc="-1" strike="noStrike">
                <a:solidFill>
                  <a:srgbClr val="000000"/>
                </a:solidFill>
                <a:latin typeface="Arial"/>
                <a:ea typeface="DejaVu Sans"/>
              </a:rPr>
              <a:t>	</a:t>
            </a:r>
            <a:r>
              <a:rPr b="0" lang="en-GB" sz="1800" spc="-1" strike="noStrike">
                <a:solidFill>
                  <a:srgbClr val="000000"/>
                </a:solidFill>
                <a:latin typeface="Arial"/>
                <a:ea typeface="DejaVu Sans"/>
              </a:rPr>
              <a:t>	</a:t>
            </a:r>
            <a:r>
              <a:rPr b="0" lang="en-GB" sz="1800" spc="-1" strike="noStrike">
                <a:solidFill>
                  <a:srgbClr val="000000"/>
                </a:solidFill>
                <a:latin typeface="Arial"/>
                <a:ea typeface="DejaVu Sans"/>
              </a:rPr>
              <a:t>	</a:t>
            </a:r>
            <a:r>
              <a:rPr b="0" lang="en-GB" sz="1800" spc="-1" strike="noStrike">
                <a:solidFill>
                  <a:srgbClr val="000000"/>
                </a:solidFill>
                <a:latin typeface="Arial"/>
                <a:ea typeface="DejaVu Sans"/>
              </a:rPr>
              <a:t>	</a:t>
            </a:r>
            <a:r>
              <a:rPr b="0" lang="en-GB" sz="1800" spc="-1" strike="noStrike">
                <a:solidFill>
                  <a:srgbClr val="000000"/>
                </a:solidFill>
                <a:latin typeface="Arial"/>
                <a:ea typeface="DejaVu Sans"/>
              </a:rPr>
              <a:t>3</a:t>
            </a:r>
            <a:r>
              <a:rPr b="0" lang="en-GB" sz="1800" spc="-1" strike="noStrike">
                <a:solidFill>
                  <a:srgbClr val="000000"/>
                </a:solidFill>
                <a:latin typeface="Arial"/>
                <a:ea typeface="DejaVu Sans"/>
              </a:rPr>
              <a:t>	</a:t>
            </a:r>
            <a:r>
              <a:rPr b="0" lang="en-GB" sz="1800" spc="-1" strike="noStrike">
                <a:solidFill>
                  <a:srgbClr val="000000"/>
                </a:solidFill>
                <a:latin typeface="Arial"/>
                <a:ea typeface="DejaVu Sans"/>
              </a:rPr>
              <a:t>	</a:t>
            </a:r>
            <a:r>
              <a:rPr b="0" lang="en-GB" sz="1800" spc="-1" strike="noStrike">
                <a:solidFill>
                  <a:srgbClr val="000000"/>
                </a:solidFill>
                <a:latin typeface="Arial"/>
                <a:ea typeface="DejaVu Sans"/>
              </a:rPr>
              <a:t>	</a:t>
            </a:r>
            <a:r>
              <a:rPr b="0" lang="en-GB" sz="1800" spc="-1" strike="noStrike">
                <a:solidFill>
                  <a:srgbClr val="000000"/>
                </a:solidFill>
                <a:latin typeface="Arial"/>
                <a:ea typeface="DejaVu Sans"/>
              </a:rPr>
              <a:t>6</a:t>
            </a:r>
            <a:endParaRPr b="0" lang="en-GB" sz="1800" spc="-1" strike="noStrike">
              <a:latin typeface="Arial"/>
            </a:endParaRPr>
          </a:p>
          <a:p>
            <a:pPr>
              <a:lnSpc>
                <a:spcPct val="100000"/>
              </a:lnSpc>
            </a:pPr>
            <a:r>
              <a:rPr b="0" lang="en-GB" sz="1800" spc="-1" strike="noStrike">
                <a:solidFill>
                  <a:srgbClr val="000000"/>
                </a:solidFill>
                <a:latin typeface="Arial"/>
                <a:ea typeface="DejaVu Sans"/>
              </a:rPr>
              <a:t>	</a:t>
            </a:r>
            <a:r>
              <a:rPr b="0" lang="en-GB" sz="1800" spc="-1" strike="noStrike">
                <a:solidFill>
                  <a:srgbClr val="000000"/>
                </a:solidFill>
                <a:latin typeface="Arial"/>
                <a:ea typeface="DejaVu Sans"/>
              </a:rPr>
              <a:t>	</a:t>
            </a:r>
            <a:r>
              <a:rPr b="0" lang="en-GB" sz="1800" spc="-1" strike="noStrike">
                <a:solidFill>
                  <a:srgbClr val="000000"/>
                </a:solidFill>
                <a:latin typeface="Arial"/>
                <a:ea typeface="DejaVu Sans"/>
              </a:rPr>
              <a:t>	</a:t>
            </a:r>
            <a:r>
              <a:rPr b="0" lang="en-GB" sz="1800" spc="-1" strike="noStrike">
                <a:solidFill>
                  <a:srgbClr val="000000"/>
                </a:solidFill>
                <a:latin typeface="Arial"/>
                <a:ea typeface="DejaVu Sans"/>
              </a:rPr>
              <a:t>	</a:t>
            </a:r>
            <a:r>
              <a:rPr b="0" lang="en-GB" sz="1800" spc="-1" strike="noStrike">
                <a:solidFill>
                  <a:srgbClr val="000000"/>
                </a:solidFill>
                <a:latin typeface="Arial"/>
                <a:ea typeface="DejaVu Sans"/>
              </a:rPr>
              <a:t>	</a:t>
            </a:r>
            <a:r>
              <a:rPr b="0" lang="en-GB" sz="1800" spc="-1" strike="noStrike">
                <a:solidFill>
                  <a:srgbClr val="000000"/>
                </a:solidFill>
                <a:latin typeface="Arial"/>
                <a:ea typeface="DejaVu Sans"/>
              </a:rPr>
              <a:t>	</a:t>
            </a:r>
            <a:r>
              <a:rPr b="0" lang="en-GB" sz="1800" spc="-1" strike="noStrike">
                <a:solidFill>
                  <a:srgbClr val="000000"/>
                </a:solidFill>
                <a:latin typeface="Arial"/>
                <a:ea typeface="DejaVu Sans"/>
              </a:rPr>
              <a:t>	</a:t>
            </a:r>
            <a:r>
              <a:rPr b="0" lang="en-GB" sz="1800" spc="-1" strike="noStrike">
                <a:solidFill>
                  <a:srgbClr val="000000"/>
                </a:solidFill>
                <a:latin typeface="Arial"/>
                <a:ea typeface="DejaVu Sans"/>
              </a:rPr>
              <a:t>	</a:t>
            </a:r>
            <a:r>
              <a:rPr b="0" lang="en-GB" sz="1800" spc="-1" strike="noStrike">
                <a:solidFill>
                  <a:srgbClr val="000000"/>
                </a:solidFill>
                <a:latin typeface="Arial"/>
                <a:ea typeface="DejaVu Sans"/>
              </a:rPr>
              <a:t>	</a:t>
            </a:r>
            <a:r>
              <a:rPr b="0" lang="en-GB" sz="1800" spc="-1" strike="noStrike">
                <a:solidFill>
                  <a:srgbClr val="000000"/>
                </a:solidFill>
                <a:latin typeface="Arial"/>
                <a:ea typeface="DejaVu Sans"/>
              </a:rPr>
              <a:t>5</a:t>
            </a:r>
            <a:endParaRPr b="0" lang="en-GB" sz="1800" spc="-1" strike="noStrike">
              <a:latin typeface="Arial"/>
            </a:endParaRPr>
          </a:p>
          <a:p>
            <a:pPr>
              <a:lnSpc>
                <a:spcPct val="100000"/>
              </a:lnSpc>
            </a:pPr>
            <a:r>
              <a:rPr b="0" lang="en-GB" sz="1800" spc="-1" strike="noStrike">
                <a:solidFill>
                  <a:srgbClr val="000000"/>
                </a:solidFill>
                <a:latin typeface="Arial"/>
                <a:ea typeface="DejaVu Sans"/>
              </a:rPr>
              <a:t>	</a:t>
            </a:r>
            <a:r>
              <a:rPr b="0" lang="en-GB" sz="1800" spc="-1" strike="noStrike">
                <a:solidFill>
                  <a:srgbClr val="000000"/>
                </a:solidFill>
                <a:latin typeface="Arial"/>
                <a:ea typeface="DejaVu Sans"/>
              </a:rPr>
              <a:t>	</a:t>
            </a:r>
            <a:r>
              <a:rPr b="0" lang="en-GB" sz="1800" spc="-1" strike="noStrike">
                <a:solidFill>
                  <a:srgbClr val="000000"/>
                </a:solidFill>
                <a:latin typeface="Arial"/>
                <a:ea typeface="DejaVu Sans"/>
              </a:rPr>
              <a:t>	</a:t>
            </a:r>
            <a:r>
              <a:rPr b="0" lang="en-GB" sz="1800" spc="-1" strike="noStrike">
                <a:solidFill>
                  <a:srgbClr val="000000"/>
                </a:solidFill>
                <a:latin typeface="Arial"/>
                <a:ea typeface="DejaVu Sans"/>
              </a:rPr>
              <a:t>	</a:t>
            </a:r>
            <a:r>
              <a:rPr b="0" lang="en-GB" sz="1800" spc="-1" strike="noStrike">
                <a:solidFill>
                  <a:srgbClr val="000000"/>
                </a:solidFill>
                <a:latin typeface="Arial"/>
                <a:ea typeface="DejaVu Sans"/>
              </a:rPr>
              <a:t>	</a:t>
            </a:r>
            <a:r>
              <a:rPr b="0" lang="en-GB" sz="1800" spc="-1" strike="noStrike">
                <a:solidFill>
                  <a:srgbClr val="000000"/>
                </a:solidFill>
                <a:latin typeface="Arial"/>
                <a:ea typeface="DejaVu Sans"/>
              </a:rPr>
              <a:t>	</a:t>
            </a:r>
            <a:r>
              <a:rPr b="0" lang="en-GB" sz="1800" spc="-1" strike="noStrike">
                <a:solidFill>
                  <a:srgbClr val="000000"/>
                </a:solidFill>
                <a:latin typeface="Arial"/>
                <a:ea typeface="DejaVu Sans"/>
              </a:rPr>
              <a:t>	</a:t>
            </a:r>
            <a:r>
              <a:rPr b="0" lang="en-GB" sz="1800" spc="-1" strike="noStrike">
                <a:solidFill>
                  <a:srgbClr val="000000"/>
                </a:solidFill>
                <a:latin typeface="Arial"/>
                <a:ea typeface="DejaVu Sans"/>
              </a:rPr>
              <a:t>	</a:t>
            </a:r>
            <a:r>
              <a:rPr b="0" lang="en-GB" sz="1800" spc="-1" strike="noStrike">
                <a:solidFill>
                  <a:srgbClr val="000000"/>
                </a:solidFill>
                <a:latin typeface="Arial"/>
                <a:ea typeface="DejaVu Sans"/>
              </a:rPr>
              <a:t>	</a:t>
            </a:r>
            <a:r>
              <a:rPr b="0" lang="en-GB" sz="1800" spc="-1" strike="noStrike">
                <a:solidFill>
                  <a:srgbClr val="000000"/>
                </a:solidFill>
                <a:latin typeface="Arial"/>
                <a:ea typeface="DejaVu Sans"/>
              </a:rPr>
              <a:t>2</a:t>
            </a:r>
            <a:endParaRPr b="0" lang="en-GB" sz="1800" spc="-1" strike="noStrike">
              <a:latin typeface="Arial"/>
            </a:endParaRPr>
          </a:p>
          <a:p>
            <a:pPr>
              <a:lnSpc>
                <a:spcPct val="100000"/>
              </a:lnSpc>
            </a:pPr>
            <a:r>
              <a:rPr b="0" lang="en-GB" sz="1800" spc="-1" strike="noStrike">
                <a:solidFill>
                  <a:srgbClr val="000000"/>
                </a:solidFill>
                <a:latin typeface="Arial"/>
                <a:ea typeface="DejaVu Sans"/>
              </a:rPr>
              <a:t>Declarer</a:t>
            </a:r>
            <a:endParaRPr b="0" lang="en-GB" sz="1800" spc="-1" strike="noStrike">
              <a:latin typeface="Arial"/>
            </a:endParaRPr>
          </a:p>
          <a:p>
            <a:pPr>
              <a:lnSpc>
                <a:spcPct val="100000"/>
              </a:lnSpc>
            </a:pPr>
            <a:r>
              <a:rPr b="0" lang="en-GB" sz="1800" spc="-1" strike="noStrike">
                <a:solidFill>
                  <a:srgbClr val="000000"/>
                </a:solidFill>
                <a:latin typeface="Arial"/>
                <a:ea typeface="DejaVu Sans"/>
              </a:rPr>
              <a:t>	</a:t>
            </a:r>
            <a:r>
              <a:rPr b="0" lang="en-GB" sz="1800" spc="-1" strike="noStrike">
                <a:solidFill>
                  <a:srgbClr val="000000"/>
                </a:solidFill>
                <a:latin typeface="Arial"/>
                <a:ea typeface="DejaVu Sans"/>
              </a:rPr>
              <a:t>	</a:t>
            </a:r>
            <a:r>
              <a:rPr b="0" lang="en-GB" sz="1800" spc="-1" strike="noStrike">
                <a:solidFill>
                  <a:srgbClr val="000000"/>
                </a:solidFill>
                <a:latin typeface="Arial"/>
                <a:ea typeface="DejaVu Sans"/>
              </a:rPr>
              <a:t>	</a:t>
            </a:r>
            <a:r>
              <a:rPr b="0" lang="en-GB" sz="1800" spc="-1" strike="noStrike">
                <a:solidFill>
                  <a:srgbClr val="000000"/>
                </a:solidFill>
                <a:latin typeface="Arial"/>
                <a:ea typeface="DejaVu Sans"/>
              </a:rPr>
              <a:t>A</a:t>
            </a:r>
            <a:r>
              <a:rPr b="0" lang="en-GB" sz="1800" spc="-1" strike="noStrike">
                <a:solidFill>
                  <a:srgbClr val="000000"/>
                </a:solidFill>
                <a:latin typeface="Arial"/>
                <a:ea typeface="DejaVu Sans"/>
              </a:rPr>
              <a:t>	</a:t>
            </a:r>
            <a:r>
              <a:rPr b="0" lang="en-GB" sz="1800" spc="-1" strike="noStrike">
                <a:solidFill>
                  <a:srgbClr val="000000"/>
                </a:solidFill>
                <a:latin typeface="Arial"/>
                <a:ea typeface="DejaVu Sans"/>
              </a:rPr>
              <a:t>	</a:t>
            </a:r>
            <a:r>
              <a:rPr b="0" lang="en-GB" sz="1800" spc="-1" strike="noStrike">
                <a:solidFill>
                  <a:srgbClr val="000000"/>
                </a:solidFill>
                <a:latin typeface="Arial"/>
                <a:ea typeface="DejaVu Sans"/>
              </a:rPr>
              <a:t>	</a:t>
            </a:r>
            <a:r>
              <a:rPr b="0" lang="en-GB" sz="1800" spc="-1" strike="noStrike">
                <a:solidFill>
                  <a:srgbClr val="000000"/>
                </a:solidFill>
                <a:latin typeface="Arial"/>
                <a:ea typeface="DejaVu Sans"/>
              </a:rPr>
              <a:t>A</a:t>
            </a:r>
            <a:r>
              <a:rPr b="0" lang="en-GB" sz="1800" spc="-1" strike="noStrike">
                <a:solidFill>
                  <a:srgbClr val="000000"/>
                </a:solidFill>
                <a:latin typeface="Arial"/>
                <a:ea typeface="DejaVu Sans"/>
              </a:rPr>
              <a:t>	</a:t>
            </a:r>
            <a:r>
              <a:rPr b="0" lang="en-GB" sz="1800" spc="-1" strike="noStrike">
                <a:solidFill>
                  <a:srgbClr val="000000"/>
                </a:solidFill>
                <a:latin typeface="Arial"/>
                <a:ea typeface="DejaVu Sans"/>
              </a:rPr>
              <a:t>	</a:t>
            </a:r>
            <a:r>
              <a:rPr b="0" lang="en-GB" sz="1800" spc="-1" strike="noStrike">
                <a:solidFill>
                  <a:srgbClr val="000000"/>
                </a:solidFill>
                <a:latin typeface="Arial"/>
                <a:ea typeface="DejaVu Sans"/>
              </a:rPr>
              <a:t>	</a:t>
            </a:r>
            <a:r>
              <a:rPr b="0" lang="en-GB" sz="1800" spc="-1" strike="noStrike">
                <a:solidFill>
                  <a:srgbClr val="000000"/>
                </a:solidFill>
                <a:latin typeface="Arial"/>
                <a:ea typeface="DejaVu Sans"/>
              </a:rPr>
              <a:t>7</a:t>
            </a:r>
            <a:endParaRPr b="0" lang="en-GB" sz="1800" spc="-1" strike="noStrike">
              <a:latin typeface="Arial"/>
            </a:endParaRPr>
          </a:p>
          <a:p>
            <a:pPr>
              <a:lnSpc>
                <a:spcPct val="100000"/>
              </a:lnSpc>
            </a:pPr>
            <a:r>
              <a:rPr b="0" lang="en-GB" sz="1800" spc="-1" strike="noStrike">
                <a:solidFill>
                  <a:srgbClr val="000000"/>
                </a:solidFill>
                <a:latin typeface="Arial"/>
                <a:ea typeface="DejaVu Sans"/>
              </a:rPr>
              <a:t>	</a:t>
            </a:r>
            <a:r>
              <a:rPr b="0" lang="en-GB" sz="1800" spc="-1" strike="noStrike">
                <a:solidFill>
                  <a:srgbClr val="000000"/>
                </a:solidFill>
                <a:latin typeface="Arial"/>
                <a:ea typeface="DejaVu Sans"/>
              </a:rPr>
              <a:t>	</a:t>
            </a:r>
            <a:r>
              <a:rPr b="0" lang="en-GB" sz="1800" spc="-1" strike="noStrike">
                <a:solidFill>
                  <a:srgbClr val="000000"/>
                </a:solidFill>
                <a:latin typeface="Arial"/>
                <a:ea typeface="DejaVu Sans"/>
              </a:rPr>
              <a:t>	</a:t>
            </a:r>
            <a:r>
              <a:rPr b="0" lang="en-GB" sz="1800" spc="-1" strike="noStrike">
                <a:solidFill>
                  <a:srgbClr val="000000"/>
                </a:solidFill>
                <a:latin typeface="Arial"/>
                <a:ea typeface="DejaVu Sans"/>
              </a:rPr>
              <a:t>K</a:t>
            </a:r>
            <a:r>
              <a:rPr b="0" lang="en-GB" sz="1800" spc="-1" strike="noStrike">
                <a:solidFill>
                  <a:srgbClr val="000000"/>
                </a:solidFill>
                <a:latin typeface="Arial"/>
                <a:ea typeface="DejaVu Sans"/>
              </a:rPr>
              <a:t>	</a:t>
            </a:r>
            <a:r>
              <a:rPr b="0" lang="en-GB" sz="1800" spc="-1" strike="noStrike">
                <a:solidFill>
                  <a:srgbClr val="000000"/>
                </a:solidFill>
                <a:latin typeface="Arial"/>
                <a:ea typeface="DejaVu Sans"/>
              </a:rPr>
              <a:t>	</a:t>
            </a:r>
            <a:r>
              <a:rPr b="0" lang="en-GB" sz="1800" spc="-1" strike="noStrike">
                <a:solidFill>
                  <a:srgbClr val="000000"/>
                </a:solidFill>
                <a:latin typeface="Arial"/>
                <a:ea typeface="DejaVu Sans"/>
              </a:rPr>
              <a:t>	</a:t>
            </a:r>
            <a:r>
              <a:rPr b="0" lang="en-GB" sz="1800" spc="-1" strike="noStrike">
                <a:solidFill>
                  <a:srgbClr val="000000"/>
                </a:solidFill>
                <a:latin typeface="Arial"/>
                <a:ea typeface="DejaVu Sans"/>
              </a:rPr>
              <a:t>K</a:t>
            </a:r>
            <a:r>
              <a:rPr b="0" lang="en-GB" sz="1800" spc="-1" strike="noStrike">
                <a:solidFill>
                  <a:srgbClr val="000000"/>
                </a:solidFill>
                <a:latin typeface="Arial"/>
                <a:ea typeface="DejaVu Sans"/>
              </a:rPr>
              <a:t>	</a:t>
            </a:r>
            <a:r>
              <a:rPr b="0" lang="en-GB" sz="1800" spc="-1" strike="noStrike">
                <a:solidFill>
                  <a:srgbClr val="000000"/>
                </a:solidFill>
                <a:latin typeface="Arial"/>
                <a:ea typeface="DejaVu Sans"/>
              </a:rPr>
              <a:t>	</a:t>
            </a:r>
            <a:r>
              <a:rPr b="0" lang="en-GB" sz="1800" spc="-1" strike="noStrike">
                <a:solidFill>
                  <a:srgbClr val="000000"/>
                </a:solidFill>
                <a:latin typeface="Arial"/>
                <a:ea typeface="DejaVu Sans"/>
              </a:rPr>
              <a:t>	</a:t>
            </a:r>
            <a:r>
              <a:rPr b="0" lang="en-GB" sz="1800" spc="-1" strike="noStrike">
                <a:solidFill>
                  <a:srgbClr val="000000"/>
                </a:solidFill>
                <a:latin typeface="Arial"/>
                <a:ea typeface="DejaVu Sans"/>
              </a:rPr>
              <a:t>3</a:t>
            </a:r>
            <a:endParaRPr b="0" lang="en-GB" sz="1800" spc="-1" strike="noStrike">
              <a:latin typeface="Arial"/>
            </a:endParaRPr>
          </a:p>
          <a:p>
            <a:pPr>
              <a:lnSpc>
                <a:spcPct val="100000"/>
              </a:lnSpc>
            </a:pPr>
            <a:r>
              <a:rPr b="0" lang="en-GB" sz="1800" spc="-1" strike="noStrike">
                <a:solidFill>
                  <a:srgbClr val="000000"/>
                </a:solidFill>
                <a:latin typeface="Arial"/>
                <a:ea typeface="DejaVu Sans"/>
              </a:rPr>
              <a:t>	</a:t>
            </a:r>
            <a:r>
              <a:rPr b="0" lang="en-GB" sz="1800" spc="-1" strike="noStrike">
                <a:solidFill>
                  <a:srgbClr val="000000"/>
                </a:solidFill>
                <a:latin typeface="Arial"/>
                <a:ea typeface="DejaVu Sans"/>
              </a:rPr>
              <a:t>	</a:t>
            </a:r>
            <a:r>
              <a:rPr b="0" lang="en-GB" sz="1800" spc="-1" strike="noStrike">
                <a:solidFill>
                  <a:srgbClr val="000000"/>
                </a:solidFill>
                <a:latin typeface="Arial"/>
                <a:ea typeface="DejaVu Sans"/>
              </a:rPr>
              <a:t>	</a:t>
            </a:r>
            <a:r>
              <a:rPr b="0" lang="en-GB" sz="1800" spc="-1" strike="noStrike">
                <a:solidFill>
                  <a:srgbClr val="000000"/>
                </a:solidFill>
                <a:latin typeface="Arial"/>
                <a:ea typeface="DejaVu Sans"/>
              </a:rPr>
              <a:t>8</a:t>
            </a:r>
            <a:r>
              <a:rPr b="0" lang="en-GB" sz="1800" spc="-1" strike="noStrike">
                <a:solidFill>
                  <a:srgbClr val="000000"/>
                </a:solidFill>
                <a:latin typeface="Arial"/>
                <a:ea typeface="DejaVu Sans"/>
              </a:rPr>
              <a:t>	</a:t>
            </a:r>
            <a:r>
              <a:rPr b="0" lang="en-GB" sz="1800" spc="-1" strike="noStrike">
                <a:solidFill>
                  <a:srgbClr val="000000"/>
                </a:solidFill>
                <a:latin typeface="Arial"/>
                <a:ea typeface="DejaVu Sans"/>
              </a:rPr>
              <a:t>	</a:t>
            </a:r>
            <a:r>
              <a:rPr b="0" lang="en-GB" sz="1800" spc="-1" strike="noStrike">
                <a:solidFill>
                  <a:srgbClr val="000000"/>
                </a:solidFill>
                <a:latin typeface="Arial"/>
                <a:ea typeface="DejaVu Sans"/>
              </a:rPr>
              <a:t>	</a:t>
            </a:r>
            <a:r>
              <a:rPr b="0" lang="en-GB" sz="1800" spc="-1" strike="noStrike">
                <a:solidFill>
                  <a:srgbClr val="000000"/>
                </a:solidFill>
                <a:latin typeface="Arial"/>
                <a:ea typeface="DejaVu Sans"/>
              </a:rPr>
              <a:t>8</a:t>
            </a:r>
            <a:endParaRPr b="0" lang="en-GB" sz="1800" spc="-1" strike="noStrike">
              <a:latin typeface="Arial"/>
            </a:endParaRPr>
          </a:p>
          <a:p>
            <a:pPr>
              <a:lnSpc>
                <a:spcPct val="100000"/>
              </a:lnSpc>
            </a:pPr>
            <a:r>
              <a:rPr b="0" lang="en-GB" sz="1800" spc="-1" strike="noStrike">
                <a:solidFill>
                  <a:srgbClr val="000000"/>
                </a:solidFill>
                <a:latin typeface="Arial"/>
                <a:ea typeface="DejaVu Sans"/>
              </a:rPr>
              <a:t>	</a:t>
            </a:r>
            <a:r>
              <a:rPr b="0" lang="en-GB" sz="1800" spc="-1" strike="noStrike">
                <a:solidFill>
                  <a:srgbClr val="000000"/>
                </a:solidFill>
                <a:latin typeface="Arial"/>
                <a:ea typeface="DejaVu Sans"/>
              </a:rPr>
              <a:t>	</a:t>
            </a:r>
            <a:r>
              <a:rPr b="0" lang="en-GB" sz="1800" spc="-1" strike="noStrike">
                <a:solidFill>
                  <a:srgbClr val="000000"/>
                </a:solidFill>
                <a:latin typeface="Arial"/>
                <a:ea typeface="DejaVu Sans"/>
              </a:rPr>
              <a:t>	</a:t>
            </a:r>
            <a:r>
              <a:rPr b="0" lang="en-GB" sz="1800" spc="-1" strike="noStrike">
                <a:solidFill>
                  <a:srgbClr val="000000"/>
                </a:solidFill>
                <a:latin typeface="Arial"/>
                <a:ea typeface="DejaVu Sans"/>
              </a:rPr>
              <a:t>3</a:t>
            </a:r>
            <a:r>
              <a:rPr b="0" lang="en-GB" sz="1800" spc="-1" strike="noStrike">
                <a:solidFill>
                  <a:srgbClr val="000000"/>
                </a:solidFill>
                <a:latin typeface="Arial"/>
                <a:ea typeface="DejaVu Sans"/>
              </a:rPr>
              <a:t>	</a:t>
            </a:r>
            <a:r>
              <a:rPr b="0" lang="en-GB" sz="1800" spc="-1" strike="noStrike">
                <a:solidFill>
                  <a:srgbClr val="000000"/>
                </a:solidFill>
                <a:latin typeface="Arial"/>
                <a:ea typeface="DejaVu Sans"/>
              </a:rPr>
              <a:t>	</a:t>
            </a:r>
            <a:r>
              <a:rPr b="0" lang="en-GB" sz="1800" spc="-1" strike="noStrike">
                <a:solidFill>
                  <a:srgbClr val="000000"/>
                </a:solidFill>
                <a:latin typeface="Arial"/>
                <a:ea typeface="DejaVu Sans"/>
              </a:rPr>
              <a:t>	</a:t>
            </a:r>
            <a:r>
              <a:rPr b="0" lang="en-GB" sz="1800" spc="-1" strike="noStrike">
                <a:solidFill>
                  <a:srgbClr val="000000"/>
                </a:solidFill>
                <a:latin typeface="Arial"/>
                <a:ea typeface="DejaVu Sans"/>
              </a:rPr>
              <a:t>2</a:t>
            </a:r>
            <a:endParaRPr b="0" lang="en-GB" sz="1800" spc="-1" strike="noStrike">
              <a:latin typeface="Arial"/>
            </a:endParaRPr>
          </a:p>
          <a:p>
            <a:pPr>
              <a:lnSpc>
                <a:spcPct val="100000"/>
              </a:lnSpc>
            </a:pPr>
            <a:r>
              <a:rPr b="0" lang="en-GB" sz="1800" spc="-1" strike="noStrike">
                <a:solidFill>
                  <a:srgbClr val="000000"/>
                </a:solidFill>
                <a:latin typeface="Arial"/>
                <a:ea typeface="DejaVu Sans"/>
              </a:rPr>
              <a:t>	</a:t>
            </a:r>
            <a:r>
              <a:rPr b="0" lang="en-GB" sz="1800" spc="-1" strike="noStrike">
                <a:solidFill>
                  <a:srgbClr val="000000"/>
                </a:solidFill>
                <a:latin typeface="Arial"/>
                <a:ea typeface="DejaVu Sans"/>
              </a:rPr>
              <a:t>	</a:t>
            </a:r>
            <a:r>
              <a:rPr b="0" lang="en-GB" sz="1800" spc="-1" strike="noStrike">
                <a:solidFill>
                  <a:srgbClr val="000000"/>
                </a:solidFill>
                <a:latin typeface="Arial"/>
                <a:ea typeface="DejaVu Sans"/>
              </a:rPr>
              <a:t>	</a:t>
            </a:r>
            <a:r>
              <a:rPr b="0" lang="en-GB" sz="1800" spc="-1" strike="noStrike">
                <a:solidFill>
                  <a:srgbClr val="000000"/>
                </a:solidFill>
                <a:latin typeface="Arial"/>
                <a:ea typeface="DejaVu Sans"/>
              </a:rPr>
              <a:t>2</a:t>
            </a:r>
            <a:endParaRPr b="0" lang="en-GB" sz="1800" spc="-1" strike="noStrike">
              <a:latin typeface="Arial"/>
            </a:endParaRPr>
          </a:p>
          <a:p>
            <a:pPr>
              <a:lnSpc>
                <a:spcPct val="100000"/>
              </a:lnSpc>
            </a:pPr>
            <a:r>
              <a:rPr b="0" lang="en-GB" sz="1800" spc="-1" strike="noStrike">
                <a:solidFill>
                  <a:srgbClr val="000000"/>
                </a:solidFill>
                <a:latin typeface="Arial"/>
                <a:ea typeface="DejaVu Sans"/>
              </a:rPr>
              <a:t>To make 4 tricks  </a:t>
            </a:r>
            <a:r>
              <a:rPr b="0" lang="en-GB" sz="1800" spc="-1" strike="noStrike">
                <a:solidFill>
                  <a:srgbClr val="000000"/>
                </a:solidFill>
                <a:latin typeface="Arial"/>
                <a:ea typeface="DejaVu Sans"/>
              </a:rPr>
              <a:t>	</a:t>
            </a:r>
            <a:r>
              <a:rPr b="0" lang="en-GB" sz="1800" spc="-1" strike="noStrike">
                <a:solidFill>
                  <a:srgbClr val="000000"/>
                </a:solidFill>
                <a:latin typeface="Arial"/>
                <a:ea typeface="DejaVu Sans"/>
              </a:rPr>
              <a:t>	</a:t>
            </a:r>
            <a:r>
              <a:rPr b="0" lang="en-GB" sz="1800" spc="-1" strike="noStrike">
                <a:solidFill>
                  <a:srgbClr val="000000"/>
                </a:solidFill>
                <a:latin typeface="Arial"/>
                <a:ea typeface="DejaVu Sans"/>
              </a:rPr>
              <a:t>for 3 tricks   </a:t>
            </a:r>
            <a:r>
              <a:rPr b="0" lang="en-GB" sz="1800" spc="-1" strike="noStrike">
                <a:solidFill>
                  <a:srgbClr val="000000"/>
                </a:solidFill>
                <a:latin typeface="Arial"/>
                <a:ea typeface="DejaVu Sans"/>
              </a:rPr>
              <a:t>	</a:t>
            </a:r>
            <a:r>
              <a:rPr b="0" lang="en-GB" sz="1800" spc="-1" strike="noStrike">
                <a:solidFill>
                  <a:srgbClr val="000000"/>
                </a:solidFill>
                <a:latin typeface="Arial"/>
                <a:ea typeface="DejaVu Sans"/>
              </a:rPr>
              <a:t>	</a:t>
            </a:r>
            <a:r>
              <a:rPr b="0" lang="en-GB" sz="1800" spc="-1" strike="noStrike">
                <a:solidFill>
                  <a:srgbClr val="000000"/>
                </a:solidFill>
                <a:latin typeface="Arial"/>
                <a:ea typeface="DejaVu Sans"/>
              </a:rPr>
              <a:t>for 4 tricks</a:t>
            </a:r>
            <a:endParaRPr b="0" lang="en-GB" sz="1800" spc="-1" strike="noStrike">
              <a:latin typeface="Arial"/>
            </a:endParaRPr>
          </a:p>
          <a:p>
            <a:pPr>
              <a:lnSpc>
                <a:spcPct val="100000"/>
              </a:lnSpc>
            </a:pPr>
            <a:r>
              <a:rPr b="0" lang="en-GB" sz="1800" spc="-1" strike="noStrike">
                <a:solidFill>
                  <a:srgbClr val="000000"/>
                </a:solidFill>
                <a:latin typeface="Arial"/>
                <a:ea typeface="Microsoft YaHei"/>
              </a:rPr>
              <a:t>Lead towards J</a:t>
            </a:r>
            <a:r>
              <a:rPr b="0" lang="en-GB" sz="1800" spc="-1" strike="noStrike">
                <a:solidFill>
                  <a:srgbClr val="000000"/>
                </a:solidFill>
                <a:latin typeface="Arial"/>
                <a:ea typeface="Microsoft YaHei"/>
              </a:rPr>
              <a:t>	</a:t>
            </a:r>
            <a:r>
              <a:rPr b="0" lang="en-GB" sz="1800" spc="-1" strike="noStrike">
                <a:solidFill>
                  <a:srgbClr val="000000"/>
                </a:solidFill>
                <a:latin typeface="Arial"/>
                <a:ea typeface="Microsoft YaHei"/>
              </a:rPr>
              <a:t>	</a:t>
            </a:r>
            <a:r>
              <a:rPr b="0" lang="en-GB" sz="1800" spc="-1" strike="noStrike">
                <a:solidFill>
                  <a:srgbClr val="000000"/>
                </a:solidFill>
                <a:latin typeface="Arial"/>
                <a:ea typeface="Microsoft YaHei"/>
              </a:rPr>
              <a:t>Lead towards J</a:t>
            </a:r>
            <a:r>
              <a:rPr b="0" lang="en-GB" sz="1800" spc="-1" strike="noStrike">
                <a:solidFill>
                  <a:srgbClr val="000000"/>
                </a:solidFill>
                <a:latin typeface="Arial"/>
                <a:ea typeface="Microsoft YaHei"/>
              </a:rPr>
              <a:t>	</a:t>
            </a:r>
            <a:r>
              <a:rPr b="0" lang="en-GB" sz="1800" spc="-1" strike="noStrike">
                <a:solidFill>
                  <a:srgbClr val="000000"/>
                </a:solidFill>
                <a:latin typeface="Arial"/>
                <a:ea typeface="Microsoft YaHei"/>
              </a:rPr>
              <a:t>lead 3 and</a:t>
            </a:r>
            <a:endParaRPr b="0" lang="en-GB" sz="1800" spc="-1" strike="noStrike">
              <a:latin typeface="Arial"/>
            </a:endParaRPr>
          </a:p>
          <a:p>
            <a:pPr>
              <a:lnSpc>
                <a:spcPct val="100000"/>
              </a:lnSpc>
            </a:pPr>
            <a:r>
              <a:rPr b="0" lang="en-GB" sz="1800" spc="-1" strike="noStrike">
                <a:solidFill>
                  <a:srgbClr val="000000"/>
                </a:solidFill>
                <a:latin typeface="Arial"/>
                <a:ea typeface="Microsoft YaHei"/>
              </a:rPr>
              <a:t>Playing for a 3-3 split</a:t>
            </a:r>
            <a:r>
              <a:rPr b="0" lang="en-GB" sz="1800" spc="-1" strike="noStrike">
                <a:solidFill>
                  <a:srgbClr val="000000"/>
                </a:solidFill>
                <a:latin typeface="Arial"/>
                <a:ea typeface="Microsoft YaHei"/>
              </a:rPr>
              <a:t>	</a:t>
            </a:r>
            <a:r>
              <a:rPr b="0" lang="en-GB" sz="1800" spc="-1" strike="noStrike">
                <a:solidFill>
                  <a:srgbClr val="000000"/>
                </a:solidFill>
                <a:latin typeface="Arial"/>
                <a:ea typeface="Microsoft YaHei"/>
              </a:rPr>
              <a:t> </a:t>
            </a:r>
            <a:r>
              <a:rPr b="0" lang="en-GB" sz="1800" spc="-1" strike="noStrike">
                <a:solidFill>
                  <a:srgbClr val="000000"/>
                </a:solidFill>
                <a:latin typeface="Arial"/>
                <a:ea typeface="Microsoft YaHei"/>
              </a:rPr>
              <a:t>	</a:t>
            </a:r>
            <a:r>
              <a:rPr b="0" lang="en-GB" sz="1800" spc="-1" strike="noStrike">
                <a:solidFill>
                  <a:srgbClr val="000000"/>
                </a:solidFill>
                <a:latin typeface="Arial"/>
                <a:ea typeface="Microsoft YaHei"/>
              </a:rPr>
              <a:t>	</a:t>
            </a:r>
            <a:r>
              <a:rPr b="0" lang="en-GB" sz="1800" spc="-1" strike="noStrike">
                <a:solidFill>
                  <a:srgbClr val="000000"/>
                </a:solidFill>
                <a:latin typeface="Arial"/>
                <a:ea typeface="Microsoft YaHei"/>
              </a:rPr>
              <a:t>	</a:t>
            </a:r>
            <a:r>
              <a:rPr b="0" lang="en-GB" sz="1800" spc="-1" strike="noStrike">
                <a:solidFill>
                  <a:srgbClr val="000000"/>
                </a:solidFill>
                <a:latin typeface="Arial"/>
                <a:ea typeface="Microsoft YaHei"/>
              </a:rPr>
              <a:t>	</a:t>
            </a:r>
            <a:r>
              <a:rPr b="0" lang="en-GB" sz="1800" spc="-1" strike="noStrike">
                <a:solidFill>
                  <a:srgbClr val="000000"/>
                </a:solidFill>
                <a:latin typeface="Arial"/>
                <a:ea typeface="Microsoft YaHei"/>
              </a:rPr>
              <a:t>duck</a:t>
            </a:r>
            <a:r>
              <a:rPr b="0" lang="en-GB" sz="1800" spc="-1" strike="noStrike">
                <a:solidFill>
                  <a:srgbClr val="000000"/>
                </a:solidFill>
                <a:latin typeface="Arial"/>
                <a:ea typeface="Microsoft YaHei"/>
              </a:rPr>
              <a:t>	</a:t>
            </a:r>
            <a:r>
              <a:rPr b="0" lang="en-GB" sz="1800" spc="-1" strike="noStrike">
                <a:solidFill>
                  <a:srgbClr val="000000"/>
                </a:solidFill>
                <a:latin typeface="Arial"/>
                <a:ea typeface="Microsoft YaHei"/>
              </a:rPr>
              <a:t> </a:t>
            </a:r>
            <a:endParaRPr b="0" lang="en-GB" sz="1800" spc="-1" strike="noStrike">
              <a:latin typeface="Arial"/>
            </a:endParaRPr>
          </a:p>
          <a:p>
            <a:pPr>
              <a:lnSpc>
                <a:spcPct val="100000"/>
              </a:lnSpc>
            </a:pPr>
            <a:r>
              <a:rPr b="0" lang="en-GB" sz="1800" spc="-1" strike="noStrike">
                <a:solidFill>
                  <a:srgbClr val="000000"/>
                </a:solidFill>
                <a:latin typeface="Arial"/>
                <a:ea typeface="Microsoft YaHei"/>
              </a:rPr>
              <a:t>is a poorer  option</a:t>
            </a:r>
            <a:r>
              <a:rPr b="0" lang="en-GB" sz="1800" spc="-1" strike="noStrike">
                <a:solidFill>
                  <a:srgbClr val="000000"/>
                </a:solidFill>
                <a:latin typeface="Arial"/>
                <a:ea typeface="Microsoft YaHei"/>
              </a:rPr>
              <a:t>	</a:t>
            </a:r>
            <a:r>
              <a:rPr b="0" lang="en-GB" sz="1800" spc="-1" strike="noStrike">
                <a:solidFill>
                  <a:srgbClr val="000000"/>
                </a:solidFill>
                <a:latin typeface="Arial"/>
                <a:ea typeface="Microsoft YaHei"/>
              </a:rPr>
              <a:t>	</a:t>
            </a:r>
            <a:r>
              <a:rPr b="0" lang="en-GB" sz="1800" spc="-1" strike="noStrike">
                <a:solidFill>
                  <a:srgbClr val="000000"/>
                </a:solidFill>
                <a:latin typeface="Arial"/>
                <a:ea typeface="Microsoft YaHei"/>
              </a:rPr>
              <a:t>	</a:t>
            </a:r>
            <a:r>
              <a:rPr b="0" lang="en-GB" sz="1800" spc="-1" strike="noStrike">
                <a:solidFill>
                  <a:srgbClr val="000000"/>
                </a:solidFill>
                <a:latin typeface="Arial"/>
                <a:ea typeface="Microsoft YaHei"/>
              </a:rPr>
              <a:t>	</a:t>
            </a:r>
            <a:r>
              <a:rPr b="0" lang="en-GB" sz="1800" spc="-1" strike="noStrike">
                <a:solidFill>
                  <a:srgbClr val="000000"/>
                </a:solidFill>
                <a:latin typeface="Arial"/>
                <a:ea typeface="Microsoft YaHei"/>
              </a:rPr>
              <a:t>	</a:t>
            </a:r>
            <a:r>
              <a:rPr b="0" lang="en-GB" sz="1800" spc="-1" strike="noStrike">
                <a:solidFill>
                  <a:srgbClr val="000000"/>
                </a:solidFill>
                <a:latin typeface="Arial"/>
                <a:ea typeface="Microsoft YaHei"/>
              </a:rPr>
              <a:t>	</a:t>
            </a:r>
            <a:r>
              <a:rPr b="0" lang="en-GB" sz="1800" spc="-1" strike="noStrike">
                <a:solidFill>
                  <a:srgbClr val="000000"/>
                </a:solidFill>
                <a:latin typeface="Arial"/>
                <a:ea typeface="Microsoft YaHei"/>
              </a:rPr>
              <a:t>	</a:t>
            </a:r>
            <a:r>
              <a:rPr b="0" lang="en-GB" sz="1800" spc="-1" strike="noStrike">
                <a:solidFill>
                  <a:srgbClr val="000000"/>
                </a:solidFill>
                <a:latin typeface="Arial"/>
                <a:ea typeface="Microsoft YaHei"/>
              </a:rPr>
              <a:t>	</a:t>
            </a:r>
            <a:endParaRPr b="0" lang="en-GB" sz="1800" spc="-1" strike="noStrike">
              <a:latin typeface="Arial"/>
            </a:endParaRPr>
          </a:p>
          <a:p>
            <a:pPr>
              <a:lnSpc>
                <a:spcPct val="100000"/>
              </a:lnSpc>
            </a:pPr>
            <a:endParaRPr b="0" lang="en-GB" sz="1800" spc="-1" strike="noStrike">
              <a:latin typeface="Arial"/>
            </a:endParaRPr>
          </a:p>
          <a:p>
            <a:pPr>
              <a:lnSpc>
                <a:spcPct val="100000"/>
              </a:lnSpc>
            </a:pPr>
            <a:endParaRPr b="0" lang="en-GB" sz="1800" spc="-1" strike="noStrike">
              <a:latin typeface="Arial"/>
            </a:endParaRPr>
          </a:p>
          <a:p>
            <a:pPr>
              <a:lnSpc>
                <a:spcPct val="100000"/>
              </a:lnSpc>
            </a:pPr>
            <a:endParaRPr b="0" lang="en-GB" sz="1800" spc="-1" strike="noStrike">
              <a:latin typeface="Arial"/>
            </a:endParaRPr>
          </a:p>
          <a:p>
            <a:pPr>
              <a:lnSpc>
                <a:spcPct val="100000"/>
              </a:lnSpc>
            </a:pPr>
            <a:endParaRPr b="0" lang="en-GB" sz="1800" spc="-1" strike="noStrike">
              <a:latin typeface="Arial"/>
            </a:endParaRPr>
          </a:p>
        </p:txBody>
      </p:sp>
      <p:sp>
        <p:nvSpPr>
          <p:cNvPr id="47" name=""/>
          <p:cNvSpPr/>
          <p:nvPr/>
        </p:nvSpPr>
        <p:spPr>
          <a:xfrm>
            <a:off x="6436440" y="899640"/>
            <a:ext cx="3595680" cy="3595680"/>
          </a:xfrm>
          <a:prstGeom prst="rect">
            <a:avLst/>
          </a:prstGeom>
          <a:solidFill>
            <a:srgbClr val="ffdbb6"/>
          </a:solidFill>
          <a:ln w="0">
            <a:noFill/>
          </a:ln>
        </p:spPr>
        <p:style>
          <a:lnRef idx="0"/>
          <a:fillRef idx="0"/>
          <a:effectRef idx="0"/>
          <a:fontRef idx="minor"/>
        </p:style>
        <p:txBody>
          <a:bodyPr lIns="90000" rIns="90000" tIns="45000" bIns="45000">
            <a:noAutofit/>
          </a:bodyPr>
          <a:p>
            <a:pPr>
              <a:lnSpc>
                <a:spcPct val="100000"/>
              </a:lnSpc>
            </a:pPr>
            <a:r>
              <a:rPr b="0" lang="en-GB" sz="1800" spc="-1" strike="noStrike">
                <a:solidFill>
                  <a:srgbClr val="000000"/>
                </a:solidFill>
                <a:latin typeface="Arial"/>
                <a:ea typeface="DejaVu Sans"/>
              </a:rPr>
              <a:t>In the absence of other information</a:t>
            </a:r>
            <a:endParaRPr b="0" lang="en-GB" sz="1800" spc="-1" strike="noStrike">
              <a:latin typeface="Arial"/>
            </a:endParaRPr>
          </a:p>
          <a:p>
            <a:pPr>
              <a:lnSpc>
                <a:spcPct val="100000"/>
              </a:lnSpc>
            </a:pPr>
            <a:endParaRPr b="0" lang="en-GB" sz="1800" spc="-1" strike="noStrike">
              <a:latin typeface="Arial"/>
            </a:endParaRPr>
          </a:p>
          <a:p>
            <a:pPr>
              <a:lnSpc>
                <a:spcPct val="100000"/>
              </a:lnSpc>
            </a:pPr>
            <a:r>
              <a:rPr b="0" lang="en-GB" sz="1800" spc="-1" strike="noStrike">
                <a:solidFill>
                  <a:srgbClr val="000000"/>
                </a:solidFill>
                <a:latin typeface="Arial"/>
                <a:ea typeface="DejaVu Sans"/>
              </a:rPr>
              <a:t>Holding 9 cards between declarer and dummy</a:t>
            </a:r>
            <a:endParaRPr b="0" lang="en-GB" sz="1800" spc="-1" strike="noStrike">
              <a:latin typeface="Arial"/>
            </a:endParaRPr>
          </a:p>
          <a:p>
            <a:pPr>
              <a:lnSpc>
                <a:spcPct val="100000"/>
              </a:lnSpc>
            </a:pPr>
            <a:r>
              <a:rPr b="0" lang="en-GB" sz="1800" spc="-1" strike="noStrike">
                <a:solidFill>
                  <a:srgbClr val="000000"/>
                </a:solidFill>
                <a:latin typeface="Arial"/>
                <a:ea typeface="DejaVu Sans"/>
              </a:rPr>
              <a:t>Finesse for the K but not the Q</a:t>
            </a:r>
            <a:endParaRPr b="0" lang="en-GB" sz="1800" spc="-1" strike="noStrike">
              <a:latin typeface="Arial"/>
            </a:endParaRPr>
          </a:p>
          <a:p>
            <a:pPr>
              <a:lnSpc>
                <a:spcPct val="100000"/>
              </a:lnSpc>
            </a:pPr>
            <a:endParaRPr b="0" lang="en-GB" sz="1800" spc="-1" strike="noStrike">
              <a:latin typeface="Arial"/>
            </a:endParaRPr>
          </a:p>
          <a:p>
            <a:pPr>
              <a:lnSpc>
                <a:spcPct val="100000"/>
              </a:lnSpc>
            </a:pPr>
            <a:r>
              <a:rPr b="0" lang="en-GB" sz="1800" spc="-1" strike="noStrike">
                <a:solidFill>
                  <a:srgbClr val="000000"/>
                </a:solidFill>
                <a:latin typeface="Arial"/>
                <a:ea typeface="DejaVu Sans"/>
              </a:rPr>
              <a:t>Holding 10 cards, finesse for the K but not the Q</a:t>
            </a:r>
            <a:endParaRPr b="0" lang="en-GB" sz="1800" spc="-1" strike="noStrike">
              <a:latin typeface="Arial"/>
            </a:endParaRPr>
          </a:p>
          <a:p>
            <a:pPr>
              <a:lnSpc>
                <a:spcPct val="100000"/>
              </a:lnSpc>
            </a:pPr>
            <a:endParaRPr b="0" lang="en-GB" sz="1800" spc="-1" strike="noStrike">
              <a:latin typeface="Arial"/>
            </a:endParaRPr>
          </a:p>
          <a:p>
            <a:pPr>
              <a:lnSpc>
                <a:spcPct val="100000"/>
              </a:lnSpc>
            </a:pPr>
            <a:r>
              <a:rPr b="0" lang="en-GB" sz="1800" spc="-1" strike="noStrike">
                <a:solidFill>
                  <a:srgbClr val="000000"/>
                </a:solidFill>
                <a:latin typeface="Arial"/>
                <a:ea typeface="DejaVu Sans"/>
              </a:rPr>
              <a:t>Holding 11 cards play  for the K to drop</a:t>
            </a:r>
            <a:endParaRPr b="0" lang="en-GB" sz="1800" spc="-1" strike="noStrike">
              <a:latin typeface="Arial"/>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8" name=""/>
          <p:cNvSpPr/>
          <p:nvPr/>
        </p:nvSpPr>
        <p:spPr>
          <a:xfrm>
            <a:off x="762120" y="167040"/>
            <a:ext cx="8815320" cy="342360"/>
          </a:xfrm>
          <a:prstGeom prst="rect">
            <a:avLst/>
          </a:prstGeom>
          <a:solidFill>
            <a:srgbClr val="ffff00"/>
          </a:solidFill>
          <a:ln w="0">
            <a:noFill/>
          </a:ln>
        </p:spPr>
        <p:style>
          <a:lnRef idx="0"/>
          <a:fillRef idx="0"/>
          <a:effectRef idx="0"/>
          <a:fontRef idx="minor"/>
        </p:style>
        <p:txBody>
          <a:bodyPr lIns="90000" rIns="90000" tIns="45000" bIns="45000">
            <a:noAutofit/>
          </a:bodyPr>
          <a:p>
            <a:pPr>
              <a:lnSpc>
                <a:spcPct val="100000"/>
              </a:lnSpc>
            </a:pPr>
            <a:r>
              <a:rPr b="0" lang="en-GB" sz="1800" spc="-1" strike="noStrike">
                <a:solidFill>
                  <a:srgbClr val="000000"/>
                </a:solidFill>
                <a:latin typeface="Arial"/>
                <a:ea typeface="DejaVu Sans"/>
              </a:rPr>
              <a:t>Some finesses, especially in the trump suit</a:t>
            </a:r>
            <a:endParaRPr b="0" lang="en-GB" sz="1800" spc="-1" strike="noStrike">
              <a:latin typeface="Arial"/>
            </a:endParaRPr>
          </a:p>
        </p:txBody>
      </p:sp>
      <p:sp>
        <p:nvSpPr>
          <p:cNvPr id="49" name=""/>
          <p:cNvSpPr/>
          <p:nvPr/>
        </p:nvSpPr>
        <p:spPr>
          <a:xfrm>
            <a:off x="359640" y="720000"/>
            <a:ext cx="5038200" cy="4948920"/>
          </a:xfrm>
          <a:prstGeom prst="rect">
            <a:avLst/>
          </a:prstGeom>
          <a:solidFill>
            <a:srgbClr val="dee6ef"/>
          </a:solidFill>
          <a:ln w="0">
            <a:noFill/>
          </a:ln>
        </p:spPr>
        <p:style>
          <a:lnRef idx="0"/>
          <a:fillRef idx="0"/>
          <a:effectRef idx="0"/>
          <a:fontRef idx="minor"/>
        </p:style>
        <p:txBody>
          <a:bodyPr lIns="90000" rIns="90000" tIns="45000" bIns="45000">
            <a:noAutofit/>
          </a:bodyPr>
          <a:p>
            <a:pPr>
              <a:lnSpc>
                <a:spcPct val="100000"/>
              </a:lnSpc>
            </a:pPr>
            <a:r>
              <a:rPr b="0" lang="en-GB" sz="1800" spc="-1" strike="noStrike">
                <a:solidFill>
                  <a:srgbClr val="000000"/>
                </a:solidFill>
                <a:latin typeface="Arial"/>
                <a:ea typeface="DejaVu Sans"/>
              </a:rPr>
              <a:t>Dummy</a:t>
            </a:r>
            <a:r>
              <a:rPr b="0" lang="en-GB" sz="1800" spc="-1" strike="noStrike">
                <a:solidFill>
                  <a:srgbClr val="000000"/>
                </a:solidFill>
                <a:latin typeface="Arial"/>
                <a:ea typeface="DejaVu Sans"/>
              </a:rPr>
              <a:t>	</a:t>
            </a:r>
            <a:r>
              <a:rPr b="0" lang="en-GB" sz="1800" spc="-1" strike="noStrike">
                <a:solidFill>
                  <a:srgbClr val="000000"/>
                </a:solidFill>
                <a:latin typeface="Arial"/>
                <a:ea typeface="DejaVu Sans"/>
              </a:rPr>
              <a:t>	</a:t>
            </a:r>
            <a:r>
              <a:rPr b="1" lang="en-GB" sz="1800" spc="-1" strike="noStrike">
                <a:solidFill>
                  <a:srgbClr val="ff8000"/>
                </a:solidFill>
                <a:latin typeface="Arial"/>
                <a:ea typeface="DejaVu Sans"/>
              </a:rPr>
              <a:t>1</a:t>
            </a:r>
            <a:r>
              <a:rPr b="1" lang="en-GB" sz="1800" spc="-1" strike="noStrike">
                <a:solidFill>
                  <a:srgbClr val="ff8000"/>
                </a:solidFill>
                <a:latin typeface="Arial"/>
                <a:ea typeface="DejaVu Sans"/>
              </a:rPr>
              <a:t>	</a:t>
            </a:r>
            <a:r>
              <a:rPr b="1" lang="en-GB" sz="1800" spc="-1" strike="noStrike">
                <a:solidFill>
                  <a:srgbClr val="ff8000"/>
                </a:solidFill>
                <a:latin typeface="Arial"/>
                <a:ea typeface="DejaVu Sans"/>
              </a:rPr>
              <a:t>	</a:t>
            </a:r>
            <a:r>
              <a:rPr b="1" lang="en-GB" sz="1800" spc="-1" strike="noStrike">
                <a:solidFill>
                  <a:srgbClr val="ff8000"/>
                </a:solidFill>
                <a:latin typeface="Arial"/>
                <a:ea typeface="DejaVu Sans"/>
              </a:rPr>
              <a:t>	</a:t>
            </a:r>
            <a:r>
              <a:rPr b="1" lang="en-GB" sz="1800" spc="-1" strike="noStrike">
                <a:solidFill>
                  <a:srgbClr val="ff8000"/>
                </a:solidFill>
                <a:latin typeface="Arial"/>
                <a:ea typeface="DejaVu Sans"/>
              </a:rPr>
              <a:t>	</a:t>
            </a:r>
            <a:r>
              <a:rPr b="1" lang="en-GB" sz="1800" spc="-1" strike="noStrike">
                <a:solidFill>
                  <a:srgbClr val="ff8000"/>
                </a:solidFill>
                <a:latin typeface="Arial"/>
                <a:ea typeface="DejaVu Sans"/>
              </a:rPr>
              <a:t>2</a:t>
            </a:r>
            <a:r>
              <a:rPr b="1" lang="en-GB" sz="1800" spc="-1" strike="noStrike">
                <a:solidFill>
                  <a:srgbClr val="ff8000"/>
                </a:solidFill>
                <a:latin typeface="Arial"/>
                <a:ea typeface="DejaVu Sans"/>
              </a:rPr>
              <a:t>	</a:t>
            </a:r>
            <a:r>
              <a:rPr b="1" lang="en-GB" sz="1800" spc="-1" strike="noStrike">
                <a:solidFill>
                  <a:srgbClr val="ff8000"/>
                </a:solidFill>
                <a:latin typeface="Arial"/>
                <a:ea typeface="DejaVu Sans"/>
              </a:rPr>
              <a:t>	</a:t>
            </a:r>
            <a:r>
              <a:rPr b="1" lang="en-GB" sz="1800" spc="-1" strike="noStrike">
                <a:solidFill>
                  <a:srgbClr val="ff8000"/>
                </a:solidFill>
                <a:latin typeface="Arial"/>
                <a:ea typeface="DejaVu Sans"/>
              </a:rPr>
              <a:t>	</a:t>
            </a:r>
            <a:endParaRPr b="0" lang="en-GB" sz="1800" spc="-1" strike="noStrike">
              <a:latin typeface="Arial"/>
            </a:endParaRPr>
          </a:p>
          <a:p>
            <a:pPr>
              <a:lnSpc>
                <a:spcPct val="100000"/>
              </a:lnSpc>
            </a:pPr>
            <a:r>
              <a:rPr b="0" lang="en-GB" sz="1800" spc="-1" strike="noStrike">
                <a:solidFill>
                  <a:srgbClr val="000000"/>
                </a:solidFill>
                <a:latin typeface="Arial"/>
                <a:ea typeface="DejaVu Sans"/>
              </a:rPr>
              <a:t>	</a:t>
            </a:r>
            <a:r>
              <a:rPr b="0" lang="en-GB" sz="1800" spc="-1" strike="noStrike">
                <a:solidFill>
                  <a:srgbClr val="000000"/>
                </a:solidFill>
                <a:latin typeface="Arial"/>
                <a:ea typeface="DejaVu Sans"/>
              </a:rPr>
              <a:t>	</a:t>
            </a:r>
            <a:r>
              <a:rPr b="0" lang="en-GB" sz="1800" spc="-1" strike="noStrike">
                <a:solidFill>
                  <a:srgbClr val="000000"/>
                </a:solidFill>
                <a:latin typeface="Arial"/>
                <a:ea typeface="DejaVu Sans"/>
              </a:rPr>
              <a:t>	</a:t>
            </a:r>
            <a:r>
              <a:rPr b="0" lang="en-GB" sz="1800" spc="-1" strike="noStrike">
                <a:solidFill>
                  <a:srgbClr val="000000"/>
                </a:solidFill>
                <a:latin typeface="Arial"/>
                <a:ea typeface="DejaVu Sans"/>
              </a:rPr>
              <a:t>Q</a:t>
            </a:r>
            <a:r>
              <a:rPr b="0" lang="en-GB" sz="1800" spc="-1" strike="noStrike">
                <a:solidFill>
                  <a:srgbClr val="000000"/>
                </a:solidFill>
                <a:latin typeface="Arial"/>
                <a:ea typeface="DejaVu Sans"/>
              </a:rPr>
              <a:t>	</a:t>
            </a:r>
            <a:r>
              <a:rPr b="0" lang="en-GB" sz="1800" spc="-1" strike="noStrike">
                <a:solidFill>
                  <a:srgbClr val="000000"/>
                </a:solidFill>
                <a:latin typeface="Arial"/>
                <a:ea typeface="DejaVu Sans"/>
              </a:rPr>
              <a:t>	</a:t>
            </a:r>
            <a:r>
              <a:rPr b="0" lang="en-GB" sz="1800" spc="-1" strike="noStrike">
                <a:solidFill>
                  <a:srgbClr val="000000"/>
                </a:solidFill>
                <a:latin typeface="Arial"/>
                <a:ea typeface="DejaVu Sans"/>
              </a:rPr>
              <a:t>	</a:t>
            </a:r>
            <a:r>
              <a:rPr b="0" lang="en-GB" sz="1800" spc="-1" strike="noStrike">
                <a:solidFill>
                  <a:srgbClr val="000000"/>
                </a:solidFill>
                <a:latin typeface="Arial"/>
                <a:ea typeface="DejaVu Sans"/>
              </a:rPr>
              <a:t>	</a:t>
            </a:r>
            <a:r>
              <a:rPr b="0" lang="en-GB" sz="1800" spc="-1" strike="noStrike">
                <a:solidFill>
                  <a:srgbClr val="000000"/>
                </a:solidFill>
                <a:latin typeface="Arial"/>
                <a:ea typeface="DejaVu Sans"/>
              </a:rPr>
              <a:t>Q</a:t>
            </a:r>
            <a:endParaRPr b="0" lang="en-GB" sz="1800" spc="-1" strike="noStrike">
              <a:latin typeface="Arial"/>
            </a:endParaRPr>
          </a:p>
          <a:p>
            <a:pPr>
              <a:lnSpc>
                <a:spcPct val="100000"/>
              </a:lnSpc>
            </a:pPr>
            <a:r>
              <a:rPr b="0" lang="en-GB" sz="1800" spc="-1" strike="noStrike">
                <a:solidFill>
                  <a:srgbClr val="000000"/>
                </a:solidFill>
                <a:latin typeface="Arial"/>
                <a:ea typeface="DejaVu Sans"/>
              </a:rPr>
              <a:t>	</a:t>
            </a:r>
            <a:r>
              <a:rPr b="0" lang="en-GB" sz="1800" spc="-1" strike="noStrike">
                <a:solidFill>
                  <a:srgbClr val="000000"/>
                </a:solidFill>
                <a:latin typeface="Arial"/>
                <a:ea typeface="DejaVu Sans"/>
              </a:rPr>
              <a:t>	</a:t>
            </a:r>
            <a:r>
              <a:rPr b="0" lang="en-GB" sz="1800" spc="-1" strike="noStrike">
                <a:solidFill>
                  <a:srgbClr val="000000"/>
                </a:solidFill>
                <a:latin typeface="Arial"/>
                <a:ea typeface="DejaVu Sans"/>
              </a:rPr>
              <a:t>	</a:t>
            </a:r>
            <a:r>
              <a:rPr b="0" lang="en-GB" sz="1800" spc="-1" strike="noStrike">
                <a:solidFill>
                  <a:srgbClr val="000000"/>
                </a:solidFill>
                <a:latin typeface="Arial"/>
                <a:ea typeface="DejaVu Sans"/>
              </a:rPr>
              <a:t>9</a:t>
            </a:r>
            <a:r>
              <a:rPr b="0" lang="en-GB" sz="1800" spc="-1" strike="noStrike">
                <a:solidFill>
                  <a:srgbClr val="000000"/>
                </a:solidFill>
                <a:latin typeface="Arial"/>
                <a:ea typeface="DejaVu Sans"/>
              </a:rPr>
              <a:t>	</a:t>
            </a:r>
            <a:r>
              <a:rPr b="0" lang="en-GB" sz="1800" spc="-1" strike="noStrike">
                <a:solidFill>
                  <a:srgbClr val="000000"/>
                </a:solidFill>
                <a:latin typeface="Arial"/>
                <a:ea typeface="DejaVu Sans"/>
              </a:rPr>
              <a:t>	</a:t>
            </a:r>
            <a:r>
              <a:rPr b="0" lang="en-GB" sz="1800" spc="-1" strike="noStrike">
                <a:solidFill>
                  <a:srgbClr val="000000"/>
                </a:solidFill>
                <a:latin typeface="Arial"/>
                <a:ea typeface="DejaVu Sans"/>
              </a:rPr>
              <a:t>	</a:t>
            </a:r>
            <a:r>
              <a:rPr b="0" lang="en-GB" sz="1800" spc="-1" strike="noStrike">
                <a:solidFill>
                  <a:srgbClr val="000000"/>
                </a:solidFill>
                <a:latin typeface="Arial"/>
                <a:ea typeface="DejaVu Sans"/>
              </a:rPr>
              <a:t>	</a:t>
            </a:r>
            <a:r>
              <a:rPr b="0" lang="en-GB" sz="1800" spc="-1" strike="noStrike">
                <a:solidFill>
                  <a:srgbClr val="000000"/>
                </a:solidFill>
                <a:latin typeface="Arial"/>
                <a:ea typeface="DejaVu Sans"/>
              </a:rPr>
              <a:t>8</a:t>
            </a:r>
            <a:endParaRPr b="0" lang="en-GB" sz="1800" spc="-1" strike="noStrike">
              <a:latin typeface="Arial"/>
            </a:endParaRPr>
          </a:p>
          <a:p>
            <a:pPr>
              <a:lnSpc>
                <a:spcPct val="100000"/>
              </a:lnSpc>
            </a:pPr>
            <a:r>
              <a:rPr b="0" lang="en-GB" sz="1800" spc="-1" strike="noStrike">
                <a:solidFill>
                  <a:srgbClr val="000000"/>
                </a:solidFill>
                <a:latin typeface="Arial"/>
                <a:ea typeface="DejaVu Sans"/>
              </a:rPr>
              <a:t>	</a:t>
            </a:r>
            <a:r>
              <a:rPr b="0" lang="en-GB" sz="1800" spc="-1" strike="noStrike">
                <a:solidFill>
                  <a:srgbClr val="000000"/>
                </a:solidFill>
                <a:latin typeface="Arial"/>
                <a:ea typeface="DejaVu Sans"/>
              </a:rPr>
              <a:t>	</a:t>
            </a:r>
            <a:r>
              <a:rPr b="0" lang="en-GB" sz="1800" spc="-1" strike="noStrike">
                <a:solidFill>
                  <a:srgbClr val="000000"/>
                </a:solidFill>
                <a:latin typeface="Arial"/>
                <a:ea typeface="DejaVu Sans"/>
              </a:rPr>
              <a:t>	</a:t>
            </a:r>
            <a:r>
              <a:rPr b="0" lang="en-GB" sz="1800" spc="-1" strike="noStrike">
                <a:solidFill>
                  <a:srgbClr val="000000"/>
                </a:solidFill>
                <a:latin typeface="Arial"/>
                <a:ea typeface="DejaVu Sans"/>
              </a:rPr>
              <a:t>7</a:t>
            </a:r>
            <a:r>
              <a:rPr b="0" lang="en-GB" sz="1800" spc="-1" strike="noStrike">
                <a:solidFill>
                  <a:srgbClr val="000000"/>
                </a:solidFill>
                <a:latin typeface="Arial"/>
                <a:ea typeface="DejaVu Sans"/>
              </a:rPr>
              <a:t>	</a:t>
            </a:r>
            <a:r>
              <a:rPr b="0" lang="en-GB" sz="1800" spc="-1" strike="noStrike">
                <a:solidFill>
                  <a:srgbClr val="000000"/>
                </a:solidFill>
                <a:latin typeface="Arial"/>
                <a:ea typeface="DejaVu Sans"/>
              </a:rPr>
              <a:t>	</a:t>
            </a:r>
            <a:r>
              <a:rPr b="0" lang="en-GB" sz="1800" spc="-1" strike="noStrike">
                <a:solidFill>
                  <a:srgbClr val="000000"/>
                </a:solidFill>
                <a:latin typeface="Arial"/>
                <a:ea typeface="DejaVu Sans"/>
              </a:rPr>
              <a:t>	</a:t>
            </a:r>
            <a:r>
              <a:rPr b="0" lang="en-GB" sz="1800" spc="-1" strike="noStrike">
                <a:solidFill>
                  <a:srgbClr val="000000"/>
                </a:solidFill>
                <a:latin typeface="Arial"/>
                <a:ea typeface="DejaVu Sans"/>
              </a:rPr>
              <a:t>	</a:t>
            </a:r>
            <a:r>
              <a:rPr b="0" lang="en-GB" sz="1800" spc="-1" strike="noStrike">
                <a:solidFill>
                  <a:srgbClr val="000000"/>
                </a:solidFill>
                <a:latin typeface="Arial"/>
                <a:ea typeface="DejaVu Sans"/>
              </a:rPr>
              <a:t>6</a:t>
            </a:r>
            <a:r>
              <a:rPr b="0" lang="en-GB" sz="1800" spc="-1" strike="noStrike">
                <a:solidFill>
                  <a:srgbClr val="000000"/>
                </a:solidFill>
                <a:latin typeface="Arial"/>
                <a:ea typeface="DejaVu Sans"/>
              </a:rPr>
              <a:t>	</a:t>
            </a:r>
            <a:r>
              <a:rPr b="0" lang="en-GB" sz="1800" spc="-1" strike="noStrike">
                <a:solidFill>
                  <a:srgbClr val="000000"/>
                </a:solidFill>
                <a:latin typeface="Arial"/>
                <a:ea typeface="DejaVu Sans"/>
              </a:rPr>
              <a:t>	</a:t>
            </a:r>
            <a:r>
              <a:rPr b="0" lang="en-GB" sz="1800" spc="-1" strike="noStrike">
                <a:solidFill>
                  <a:srgbClr val="000000"/>
                </a:solidFill>
                <a:latin typeface="Arial"/>
                <a:ea typeface="DejaVu Sans"/>
              </a:rPr>
              <a:t>	</a:t>
            </a:r>
            <a:r>
              <a:rPr b="0" lang="en-GB" sz="1800" spc="-1" strike="noStrike">
                <a:solidFill>
                  <a:srgbClr val="000000"/>
                </a:solidFill>
                <a:latin typeface="Arial"/>
                <a:ea typeface="DejaVu Sans"/>
              </a:rPr>
              <a:t>	</a:t>
            </a:r>
            <a:r>
              <a:rPr b="0" lang="en-GB" sz="1800" spc="-1" strike="noStrike">
                <a:solidFill>
                  <a:srgbClr val="000000"/>
                </a:solidFill>
                <a:latin typeface="Arial"/>
                <a:ea typeface="DejaVu Sans"/>
              </a:rPr>
              <a:t>	</a:t>
            </a:r>
            <a:r>
              <a:rPr b="0" lang="en-GB" sz="1800" spc="-1" strike="noStrike">
                <a:solidFill>
                  <a:srgbClr val="000000"/>
                </a:solidFill>
                <a:latin typeface="Arial"/>
                <a:ea typeface="DejaVu Sans"/>
              </a:rPr>
              <a:t>	</a:t>
            </a:r>
            <a:r>
              <a:rPr b="0" lang="en-GB" sz="1800" spc="-1" strike="noStrike">
                <a:solidFill>
                  <a:srgbClr val="000000"/>
                </a:solidFill>
                <a:latin typeface="Arial"/>
                <a:ea typeface="DejaVu Sans"/>
              </a:rPr>
              <a:t>2</a:t>
            </a:r>
            <a:r>
              <a:rPr b="0" lang="en-GB" sz="1800" spc="-1" strike="noStrike">
                <a:solidFill>
                  <a:srgbClr val="000000"/>
                </a:solidFill>
                <a:latin typeface="Arial"/>
                <a:ea typeface="DejaVu Sans"/>
              </a:rPr>
              <a:t>	</a:t>
            </a:r>
            <a:r>
              <a:rPr b="0" lang="en-GB" sz="1800" spc="-1" strike="noStrike">
                <a:solidFill>
                  <a:srgbClr val="000000"/>
                </a:solidFill>
                <a:latin typeface="Arial"/>
                <a:ea typeface="DejaVu Sans"/>
              </a:rPr>
              <a:t>	</a:t>
            </a:r>
            <a:r>
              <a:rPr b="0" lang="en-GB" sz="1800" spc="-1" strike="noStrike">
                <a:solidFill>
                  <a:srgbClr val="000000"/>
                </a:solidFill>
                <a:latin typeface="Arial"/>
                <a:ea typeface="DejaVu Sans"/>
              </a:rPr>
              <a:t>	</a:t>
            </a:r>
            <a:r>
              <a:rPr b="0" lang="en-GB" sz="1800" spc="-1" strike="noStrike">
                <a:solidFill>
                  <a:srgbClr val="000000"/>
                </a:solidFill>
                <a:latin typeface="Arial"/>
                <a:ea typeface="DejaVu Sans"/>
              </a:rPr>
              <a:t>	</a:t>
            </a:r>
            <a:r>
              <a:rPr b="0" lang="en-GB" sz="1800" spc="-1" strike="noStrike">
                <a:solidFill>
                  <a:srgbClr val="000000"/>
                </a:solidFill>
                <a:latin typeface="Arial"/>
                <a:ea typeface="DejaVu Sans"/>
              </a:rPr>
              <a:t>3</a:t>
            </a:r>
            <a:endParaRPr b="0" lang="en-GB" sz="1800" spc="-1" strike="noStrike">
              <a:latin typeface="Arial"/>
            </a:endParaRPr>
          </a:p>
          <a:p>
            <a:pPr>
              <a:lnSpc>
                <a:spcPct val="100000"/>
              </a:lnSpc>
            </a:pPr>
            <a:r>
              <a:rPr b="0" lang="en-GB" sz="1800" spc="-1" strike="noStrike">
                <a:solidFill>
                  <a:srgbClr val="000000"/>
                </a:solidFill>
                <a:latin typeface="Arial"/>
                <a:ea typeface="DejaVu Sans"/>
              </a:rPr>
              <a:t>	</a:t>
            </a:r>
            <a:r>
              <a:rPr b="0" lang="en-GB" sz="1800" spc="-1" strike="noStrike">
                <a:solidFill>
                  <a:srgbClr val="000000"/>
                </a:solidFill>
                <a:latin typeface="Arial"/>
                <a:ea typeface="DejaVu Sans"/>
              </a:rPr>
              <a:t>	</a:t>
            </a:r>
            <a:r>
              <a:rPr b="0" lang="en-GB" sz="1800" spc="-1" strike="noStrike">
                <a:solidFill>
                  <a:srgbClr val="000000"/>
                </a:solidFill>
                <a:latin typeface="Arial"/>
                <a:ea typeface="DejaVu Sans"/>
              </a:rPr>
              <a:t>	</a:t>
            </a:r>
            <a:r>
              <a:rPr b="0" lang="en-GB" sz="1800" spc="-1" strike="noStrike">
                <a:solidFill>
                  <a:srgbClr val="000000"/>
                </a:solidFill>
                <a:latin typeface="Arial"/>
                <a:ea typeface="DejaVu Sans"/>
              </a:rPr>
              <a:t>	</a:t>
            </a:r>
            <a:r>
              <a:rPr b="0" lang="en-GB" sz="1800" spc="-1" strike="noStrike">
                <a:solidFill>
                  <a:srgbClr val="000000"/>
                </a:solidFill>
                <a:latin typeface="Arial"/>
                <a:ea typeface="DejaVu Sans"/>
              </a:rPr>
              <a:t>	</a:t>
            </a:r>
            <a:r>
              <a:rPr b="0" lang="en-GB" sz="1800" spc="-1" strike="noStrike">
                <a:solidFill>
                  <a:srgbClr val="000000"/>
                </a:solidFill>
                <a:latin typeface="Arial"/>
                <a:ea typeface="DejaVu Sans"/>
              </a:rPr>
              <a:t>	</a:t>
            </a:r>
            <a:r>
              <a:rPr b="0" lang="en-GB" sz="1800" spc="-1" strike="noStrike">
                <a:solidFill>
                  <a:srgbClr val="000000"/>
                </a:solidFill>
                <a:latin typeface="Arial"/>
                <a:ea typeface="DejaVu Sans"/>
              </a:rPr>
              <a:t>	</a:t>
            </a:r>
            <a:r>
              <a:rPr b="0" lang="en-GB" sz="1800" spc="-1" strike="noStrike">
                <a:solidFill>
                  <a:srgbClr val="000000"/>
                </a:solidFill>
                <a:latin typeface="Arial"/>
                <a:ea typeface="DejaVu Sans"/>
              </a:rPr>
              <a:t>	</a:t>
            </a:r>
            <a:r>
              <a:rPr b="0" lang="en-GB" sz="1800" spc="-1" strike="noStrike">
                <a:solidFill>
                  <a:srgbClr val="000000"/>
                </a:solidFill>
                <a:latin typeface="Arial"/>
                <a:ea typeface="DejaVu Sans"/>
              </a:rPr>
              <a:t>	</a:t>
            </a:r>
            <a:endParaRPr b="0" lang="en-GB" sz="1800" spc="-1" strike="noStrike">
              <a:latin typeface="Arial"/>
            </a:endParaRPr>
          </a:p>
          <a:p>
            <a:pPr>
              <a:lnSpc>
                <a:spcPct val="100000"/>
              </a:lnSpc>
            </a:pPr>
            <a:r>
              <a:rPr b="0" lang="en-GB" sz="1800" spc="-1" strike="noStrike">
                <a:solidFill>
                  <a:srgbClr val="000000"/>
                </a:solidFill>
                <a:latin typeface="Arial"/>
                <a:ea typeface="DejaVu Sans"/>
              </a:rPr>
              <a:t>Declarer</a:t>
            </a:r>
            <a:endParaRPr b="0" lang="en-GB" sz="1800" spc="-1" strike="noStrike">
              <a:latin typeface="Arial"/>
            </a:endParaRPr>
          </a:p>
          <a:p>
            <a:pPr>
              <a:lnSpc>
                <a:spcPct val="100000"/>
              </a:lnSpc>
            </a:pPr>
            <a:r>
              <a:rPr b="0" lang="en-GB" sz="1800" spc="-1" strike="noStrike">
                <a:solidFill>
                  <a:srgbClr val="000000"/>
                </a:solidFill>
                <a:latin typeface="Arial"/>
                <a:ea typeface="DejaVu Sans"/>
              </a:rPr>
              <a:t>	</a:t>
            </a:r>
            <a:r>
              <a:rPr b="0" lang="en-GB" sz="1800" spc="-1" strike="noStrike">
                <a:solidFill>
                  <a:srgbClr val="000000"/>
                </a:solidFill>
                <a:latin typeface="Arial"/>
                <a:ea typeface="DejaVu Sans"/>
              </a:rPr>
              <a:t>	</a:t>
            </a:r>
            <a:r>
              <a:rPr b="0" lang="en-GB" sz="1800" spc="-1" strike="noStrike">
                <a:solidFill>
                  <a:srgbClr val="000000"/>
                </a:solidFill>
                <a:latin typeface="Arial"/>
                <a:ea typeface="DejaVu Sans"/>
              </a:rPr>
              <a:t>	</a:t>
            </a:r>
            <a:r>
              <a:rPr b="0" lang="en-GB" sz="1800" spc="-1" strike="noStrike">
                <a:solidFill>
                  <a:srgbClr val="000000"/>
                </a:solidFill>
                <a:latin typeface="Arial"/>
                <a:ea typeface="DejaVu Sans"/>
              </a:rPr>
              <a:t>A</a:t>
            </a:r>
            <a:r>
              <a:rPr b="0" lang="en-GB" sz="1800" spc="-1" strike="noStrike">
                <a:solidFill>
                  <a:srgbClr val="000000"/>
                </a:solidFill>
                <a:latin typeface="Arial"/>
                <a:ea typeface="DejaVu Sans"/>
              </a:rPr>
              <a:t>	</a:t>
            </a:r>
            <a:r>
              <a:rPr b="0" lang="en-GB" sz="1800" spc="-1" strike="noStrike">
                <a:solidFill>
                  <a:srgbClr val="000000"/>
                </a:solidFill>
                <a:latin typeface="Arial"/>
                <a:ea typeface="DejaVu Sans"/>
              </a:rPr>
              <a:t>	</a:t>
            </a:r>
            <a:r>
              <a:rPr b="0" lang="en-GB" sz="1800" spc="-1" strike="noStrike">
                <a:solidFill>
                  <a:srgbClr val="000000"/>
                </a:solidFill>
                <a:latin typeface="Arial"/>
                <a:ea typeface="DejaVu Sans"/>
              </a:rPr>
              <a:t>	</a:t>
            </a:r>
            <a:r>
              <a:rPr b="0" lang="en-GB" sz="1800" spc="-1" strike="noStrike">
                <a:solidFill>
                  <a:srgbClr val="000000"/>
                </a:solidFill>
                <a:latin typeface="Arial"/>
                <a:ea typeface="DejaVu Sans"/>
              </a:rPr>
              <a:t>	</a:t>
            </a:r>
            <a:r>
              <a:rPr b="0" lang="en-GB" sz="1800" spc="-1" strike="noStrike">
                <a:solidFill>
                  <a:srgbClr val="000000"/>
                </a:solidFill>
                <a:latin typeface="Arial"/>
                <a:ea typeface="DejaVu Sans"/>
              </a:rPr>
              <a:t>K</a:t>
            </a:r>
            <a:r>
              <a:rPr b="0" lang="en-GB" sz="1800" spc="-1" strike="noStrike">
                <a:solidFill>
                  <a:srgbClr val="000000"/>
                </a:solidFill>
                <a:latin typeface="Arial"/>
                <a:ea typeface="DejaVu Sans"/>
              </a:rPr>
              <a:t>	</a:t>
            </a:r>
            <a:r>
              <a:rPr b="0" lang="en-GB" sz="1800" spc="-1" strike="noStrike">
                <a:solidFill>
                  <a:srgbClr val="000000"/>
                </a:solidFill>
                <a:latin typeface="Arial"/>
                <a:ea typeface="DejaVu Sans"/>
              </a:rPr>
              <a:t>	</a:t>
            </a:r>
            <a:r>
              <a:rPr b="0" lang="en-GB" sz="1800" spc="-1" strike="noStrike">
                <a:solidFill>
                  <a:srgbClr val="000000"/>
                </a:solidFill>
                <a:latin typeface="Arial"/>
                <a:ea typeface="DejaVu Sans"/>
              </a:rPr>
              <a:t>	</a:t>
            </a:r>
            <a:endParaRPr b="0" lang="en-GB" sz="1800" spc="-1" strike="noStrike">
              <a:latin typeface="Arial"/>
            </a:endParaRPr>
          </a:p>
          <a:p>
            <a:pPr>
              <a:lnSpc>
                <a:spcPct val="100000"/>
              </a:lnSpc>
            </a:pPr>
            <a:r>
              <a:rPr b="0" lang="en-GB" sz="1800" spc="-1" strike="noStrike">
                <a:solidFill>
                  <a:srgbClr val="000000"/>
                </a:solidFill>
                <a:latin typeface="Arial"/>
                <a:ea typeface="DejaVu Sans"/>
              </a:rPr>
              <a:t>	</a:t>
            </a:r>
            <a:r>
              <a:rPr b="0" lang="en-GB" sz="1800" spc="-1" strike="noStrike">
                <a:solidFill>
                  <a:srgbClr val="000000"/>
                </a:solidFill>
                <a:latin typeface="Arial"/>
                <a:ea typeface="DejaVu Sans"/>
              </a:rPr>
              <a:t>	</a:t>
            </a:r>
            <a:r>
              <a:rPr b="0" lang="en-GB" sz="1800" spc="-1" strike="noStrike">
                <a:solidFill>
                  <a:srgbClr val="000000"/>
                </a:solidFill>
                <a:latin typeface="Arial"/>
                <a:ea typeface="DejaVu Sans"/>
              </a:rPr>
              <a:t>	</a:t>
            </a:r>
            <a:r>
              <a:rPr b="0" lang="en-GB" sz="1800" spc="-1" strike="noStrike">
                <a:solidFill>
                  <a:srgbClr val="000000"/>
                </a:solidFill>
                <a:latin typeface="Arial"/>
                <a:ea typeface="DejaVu Sans"/>
              </a:rPr>
              <a:t>6</a:t>
            </a:r>
            <a:r>
              <a:rPr b="0" lang="en-GB" sz="1800" spc="-1" strike="noStrike">
                <a:solidFill>
                  <a:srgbClr val="000000"/>
                </a:solidFill>
                <a:latin typeface="Arial"/>
                <a:ea typeface="DejaVu Sans"/>
              </a:rPr>
              <a:t>	</a:t>
            </a:r>
            <a:r>
              <a:rPr b="0" lang="en-GB" sz="1800" spc="-1" strike="noStrike">
                <a:solidFill>
                  <a:srgbClr val="000000"/>
                </a:solidFill>
                <a:latin typeface="Arial"/>
                <a:ea typeface="DejaVu Sans"/>
              </a:rPr>
              <a:t>	</a:t>
            </a:r>
            <a:r>
              <a:rPr b="0" lang="en-GB" sz="1800" spc="-1" strike="noStrike">
                <a:solidFill>
                  <a:srgbClr val="000000"/>
                </a:solidFill>
                <a:latin typeface="Arial"/>
                <a:ea typeface="DejaVu Sans"/>
              </a:rPr>
              <a:t>	</a:t>
            </a:r>
            <a:r>
              <a:rPr b="0" lang="en-GB" sz="1800" spc="-1" strike="noStrike">
                <a:solidFill>
                  <a:srgbClr val="000000"/>
                </a:solidFill>
                <a:latin typeface="Arial"/>
                <a:ea typeface="DejaVu Sans"/>
              </a:rPr>
              <a:t>	</a:t>
            </a:r>
            <a:r>
              <a:rPr b="0" lang="en-GB" sz="1800" spc="-1" strike="noStrike">
                <a:solidFill>
                  <a:srgbClr val="000000"/>
                </a:solidFill>
                <a:latin typeface="Arial"/>
                <a:ea typeface="DejaVu Sans"/>
              </a:rPr>
              <a:t>9</a:t>
            </a:r>
            <a:r>
              <a:rPr b="0" lang="en-GB" sz="1800" spc="-1" strike="noStrike">
                <a:solidFill>
                  <a:srgbClr val="000000"/>
                </a:solidFill>
                <a:latin typeface="Arial"/>
                <a:ea typeface="DejaVu Sans"/>
              </a:rPr>
              <a:t>	</a:t>
            </a:r>
            <a:r>
              <a:rPr b="0" lang="en-GB" sz="1800" spc="-1" strike="noStrike">
                <a:solidFill>
                  <a:srgbClr val="000000"/>
                </a:solidFill>
                <a:latin typeface="Arial"/>
                <a:ea typeface="DejaVu Sans"/>
              </a:rPr>
              <a:t>	</a:t>
            </a:r>
            <a:r>
              <a:rPr b="0" lang="en-GB" sz="1800" spc="-1" strike="noStrike">
                <a:solidFill>
                  <a:srgbClr val="000000"/>
                </a:solidFill>
                <a:latin typeface="Arial"/>
                <a:ea typeface="DejaVu Sans"/>
              </a:rPr>
              <a:t>	</a:t>
            </a:r>
            <a:endParaRPr b="0" lang="en-GB" sz="1800" spc="-1" strike="noStrike">
              <a:latin typeface="Arial"/>
            </a:endParaRPr>
          </a:p>
          <a:p>
            <a:pPr>
              <a:lnSpc>
                <a:spcPct val="100000"/>
              </a:lnSpc>
            </a:pPr>
            <a:r>
              <a:rPr b="0" lang="en-GB" sz="1800" spc="-1" strike="noStrike">
                <a:solidFill>
                  <a:srgbClr val="000000"/>
                </a:solidFill>
                <a:latin typeface="Arial"/>
                <a:ea typeface="DejaVu Sans"/>
              </a:rPr>
              <a:t>	</a:t>
            </a:r>
            <a:r>
              <a:rPr b="0" lang="en-GB" sz="1800" spc="-1" strike="noStrike">
                <a:solidFill>
                  <a:srgbClr val="000000"/>
                </a:solidFill>
                <a:latin typeface="Arial"/>
                <a:ea typeface="DejaVu Sans"/>
              </a:rPr>
              <a:t>	</a:t>
            </a:r>
            <a:r>
              <a:rPr b="0" lang="en-GB" sz="1800" spc="-1" strike="noStrike">
                <a:solidFill>
                  <a:srgbClr val="000000"/>
                </a:solidFill>
                <a:latin typeface="Arial"/>
                <a:ea typeface="DejaVu Sans"/>
              </a:rPr>
              <a:t>	</a:t>
            </a:r>
            <a:r>
              <a:rPr b="0" lang="en-GB" sz="1800" spc="-1" strike="noStrike">
                <a:solidFill>
                  <a:srgbClr val="000000"/>
                </a:solidFill>
                <a:latin typeface="Arial"/>
                <a:ea typeface="DejaVu Sans"/>
              </a:rPr>
              <a:t>5</a:t>
            </a:r>
            <a:r>
              <a:rPr b="0" lang="en-GB" sz="1800" spc="-1" strike="noStrike">
                <a:solidFill>
                  <a:srgbClr val="000000"/>
                </a:solidFill>
                <a:latin typeface="Arial"/>
                <a:ea typeface="DejaVu Sans"/>
              </a:rPr>
              <a:t>	</a:t>
            </a:r>
            <a:r>
              <a:rPr b="0" lang="en-GB" sz="1800" spc="-1" strike="noStrike">
                <a:solidFill>
                  <a:srgbClr val="000000"/>
                </a:solidFill>
                <a:latin typeface="Arial"/>
                <a:ea typeface="DejaVu Sans"/>
              </a:rPr>
              <a:t>	</a:t>
            </a:r>
            <a:r>
              <a:rPr b="0" lang="en-GB" sz="1800" spc="-1" strike="noStrike">
                <a:solidFill>
                  <a:srgbClr val="000000"/>
                </a:solidFill>
                <a:latin typeface="Arial"/>
                <a:ea typeface="DejaVu Sans"/>
              </a:rPr>
              <a:t>	</a:t>
            </a:r>
            <a:r>
              <a:rPr b="0" lang="en-GB" sz="1800" spc="-1" strike="noStrike">
                <a:solidFill>
                  <a:srgbClr val="000000"/>
                </a:solidFill>
                <a:latin typeface="Arial"/>
                <a:ea typeface="DejaVu Sans"/>
              </a:rPr>
              <a:t>	</a:t>
            </a:r>
            <a:r>
              <a:rPr b="0" lang="en-GB" sz="1800" spc="-1" strike="noStrike">
                <a:solidFill>
                  <a:srgbClr val="000000"/>
                </a:solidFill>
                <a:latin typeface="Arial"/>
                <a:ea typeface="DejaVu Sans"/>
              </a:rPr>
              <a:t>5</a:t>
            </a:r>
            <a:endParaRPr b="0" lang="en-GB" sz="1800" spc="-1" strike="noStrike">
              <a:latin typeface="Arial"/>
            </a:endParaRPr>
          </a:p>
          <a:p>
            <a:pPr>
              <a:lnSpc>
                <a:spcPct val="100000"/>
              </a:lnSpc>
            </a:pPr>
            <a:r>
              <a:rPr b="0" lang="en-GB" sz="1800" spc="-1" strike="noStrike">
                <a:solidFill>
                  <a:srgbClr val="000000"/>
                </a:solidFill>
                <a:latin typeface="Arial"/>
                <a:ea typeface="DejaVu Sans"/>
              </a:rPr>
              <a:t>	</a:t>
            </a:r>
            <a:r>
              <a:rPr b="0" lang="en-GB" sz="1800" spc="-1" strike="noStrike">
                <a:solidFill>
                  <a:srgbClr val="000000"/>
                </a:solidFill>
                <a:latin typeface="Arial"/>
                <a:ea typeface="DejaVu Sans"/>
              </a:rPr>
              <a:t>	</a:t>
            </a:r>
            <a:r>
              <a:rPr b="0" lang="en-GB" sz="1800" spc="-1" strike="noStrike">
                <a:solidFill>
                  <a:srgbClr val="000000"/>
                </a:solidFill>
                <a:latin typeface="Arial"/>
                <a:ea typeface="DejaVu Sans"/>
              </a:rPr>
              <a:t>	</a:t>
            </a:r>
            <a:r>
              <a:rPr b="0" lang="en-GB" sz="1800" spc="-1" strike="noStrike">
                <a:solidFill>
                  <a:srgbClr val="000000"/>
                </a:solidFill>
                <a:latin typeface="Arial"/>
                <a:ea typeface="DejaVu Sans"/>
              </a:rPr>
              <a:t>3</a:t>
            </a:r>
            <a:r>
              <a:rPr b="0" lang="en-GB" sz="1800" spc="-1" strike="noStrike">
                <a:solidFill>
                  <a:srgbClr val="000000"/>
                </a:solidFill>
                <a:latin typeface="Arial"/>
                <a:ea typeface="DejaVu Sans"/>
              </a:rPr>
              <a:t>	</a:t>
            </a:r>
            <a:r>
              <a:rPr b="0" lang="en-GB" sz="1800" spc="-1" strike="noStrike">
                <a:solidFill>
                  <a:srgbClr val="000000"/>
                </a:solidFill>
                <a:latin typeface="Arial"/>
                <a:ea typeface="DejaVu Sans"/>
              </a:rPr>
              <a:t>	</a:t>
            </a:r>
            <a:r>
              <a:rPr b="0" lang="en-GB" sz="1800" spc="-1" strike="noStrike">
                <a:solidFill>
                  <a:srgbClr val="000000"/>
                </a:solidFill>
                <a:latin typeface="Arial"/>
                <a:ea typeface="DejaVu Sans"/>
              </a:rPr>
              <a:t>	</a:t>
            </a:r>
            <a:r>
              <a:rPr b="0" lang="en-GB" sz="1800" spc="-1" strike="noStrike">
                <a:solidFill>
                  <a:srgbClr val="000000"/>
                </a:solidFill>
                <a:latin typeface="Arial"/>
                <a:ea typeface="DejaVu Sans"/>
              </a:rPr>
              <a:t>	</a:t>
            </a:r>
            <a:r>
              <a:rPr b="0" lang="en-GB" sz="1800" spc="-1" strike="noStrike">
                <a:solidFill>
                  <a:srgbClr val="000000"/>
                </a:solidFill>
                <a:latin typeface="Arial"/>
                <a:ea typeface="DejaVu Sans"/>
              </a:rPr>
              <a:t>2</a:t>
            </a:r>
            <a:endParaRPr b="0" lang="en-GB" sz="1800" spc="-1" strike="noStrike">
              <a:latin typeface="Arial"/>
            </a:endParaRPr>
          </a:p>
          <a:p>
            <a:pPr>
              <a:lnSpc>
                <a:spcPct val="100000"/>
              </a:lnSpc>
            </a:pPr>
            <a:r>
              <a:rPr b="0" lang="en-GB" sz="1800" spc="-1" strike="noStrike">
                <a:solidFill>
                  <a:srgbClr val="000000"/>
                </a:solidFill>
                <a:latin typeface="Arial"/>
                <a:ea typeface="DejaVu Sans"/>
              </a:rPr>
              <a:t>	</a:t>
            </a:r>
            <a:r>
              <a:rPr b="0" lang="en-GB" sz="1800" spc="-1" strike="noStrike">
                <a:solidFill>
                  <a:srgbClr val="000000"/>
                </a:solidFill>
                <a:latin typeface="Arial"/>
                <a:ea typeface="DejaVu Sans"/>
              </a:rPr>
              <a:t>	</a:t>
            </a:r>
            <a:r>
              <a:rPr b="0" lang="en-GB" sz="1800" spc="-1" strike="noStrike">
                <a:solidFill>
                  <a:srgbClr val="000000"/>
                </a:solidFill>
                <a:latin typeface="Arial"/>
                <a:ea typeface="DejaVu Sans"/>
              </a:rPr>
              <a:t>	</a:t>
            </a:r>
            <a:endParaRPr b="0" lang="en-GB" sz="1800" spc="-1" strike="noStrike">
              <a:latin typeface="Arial"/>
            </a:endParaRPr>
          </a:p>
          <a:p>
            <a:pPr>
              <a:lnSpc>
                <a:spcPct val="100000"/>
              </a:lnSpc>
            </a:pPr>
            <a:r>
              <a:rPr b="0" lang="en-GB" sz="1800" spc="-1" strike="noStrike">
                <a:solidFill>
                  <a:srgbClr val="000000"/>
                </a:solidFill>
                <a:latin typeface="Arial"/>
                <a:ea typeface="Microsoft YaHei"/>
              </a:rPr>
              <a:t> </a:t>
            </a:r>
            <a:r>
              <a:rPr b="0" lang="en-GB" sz="1800" spc="-1" strike="noStrike">
                <a:solidFill>
                  <a:srgbClr val="000000"/>
                </a:solidFill>
                <a:latin typeface="Arial"/>
                <a:ea typeface="Microsoft YaHei"/>
              </a:rPr>
              <a:t>	</a:t>
            </a:r>
            <a:r>
              <a:rPr b="0" lang="en-GB" sz="1800" spc="-1" strike="noStrike">
                <a:solidFill>
                  <a:srgbClr val="000000"/>
                </a:solidFill>
                <a:latin typeface="Arial"/>
                <a:ea typeface="Microsoft YaHei"/>
              </a:rPr>
              <a:t>	</a:t>
            </a:r>
            <a:r>
              <a:rPr b="0" lang="en-GB" sz="1800" spc="-1" strike="noStrike">
                <a:solidFill>
                  <a:srgbClr val="000000"/>
                </a:solidFill>
                <a:latin typeface="Arial"/>
                <a:ea typeface="Microsoft YaHei"/>
              </a:rPr>
              <a:t>	</a:t>
            </a:r>
            <a:r>
              <a:rPr b="0" lang="en-GB" sz="1800" spc="-1" strike="noStrike">
                <a:solidFill>
                  <a:srgbClr val="000000"/>
                </a:solidFill>
                <a:latin typeface="Arial"/>
                <a:ea typeface="Microsoft YaHei"/>
              </a:rPr>
              <a:t> </a:t>
            </a:r>
            <a:endParaRPr b="0" lang="en-GB" sz="1800" spc="-1" strike="noStrike">
              <a:latin typeface="Arial"/>
            </a:endParaRPr>
          </a:p>
          <a:p>
            <a:pPr>
              <a:lnSpc>
                <a:spcPct val="100000"/>
              </a:lnSpc>
            </a:pPr>
            <a:r>
              <a:rPr b="0" lang="en-GB" sz="1800" spc="-1" strike="noStrike">
                <a:solidFill>
                  <a:srgbClr val="000000"/>
                </a:solidFill>
                <a:latin typeface="Arial"/>
                <a:ea typeface="Microsoft YaHei"/>
              </a:rPr>
              <a:t>	</a:t>
            </a:r>
            <a:r>
              <a:rPr b="0" lang="en-GB" sz="1800" spc="-1" strike="noStrike">
                <a:solidFill>
                  <a:srgbClr val="000000"/>
                </a:solidFill>
                <a:latin typeface="Arial"/>
                <a:ea typeface="Microsoft YaHei"/>
              </a:rPr>
              <a:t>	</a:t>
            </a:r>
            <a:r>
              <a:rPr b="0" lang="en-GB" sz="1800" spc="-1" strike="noStrike">
                <a:solidFill>
                  <a:srgbClr val="000000"/>
                </a:solidFill>
                <a:latin typeface="Arial"/>
                <a:ea typeface="Microsoft YaHei"/>
              </a:rPr>
              <a:t>	</a:t>
            </a:r>
            <a:r>
              <a:rPr b="0" lang="en-GB" sz="1800" spc="-1" strike="noStrike">
                <a:solidFill>
                  <a:srgbClr val="000000"/>
                </a:solidFill>
                <a:latin typeface="Arial"/>
                <a:ea typeface="Microsoft YaHei"/>
              </a:rPr>
              <a:t>	</a:t>
            </a:r>
            <a:r>
              <a:rPr b="0" lang="en-GB" sz="1800" spc="-1" strike="noStrike">
                <a:solidFill>
                  <a:srgbClr val="000000"/>
                </a:solidFill>
                <a:latin typeface="Arial"/>
                <a:ea typeface="Microsoft YaHei"/>
              </a:rPr>
              <a:t>	</a:t>
            </a:r>
            <a:r>
              <a:rPr b="0" lang="en-GB" sz="1800" spc="-1" strike="noStrike">
                <a:solidFill>
                  <a:srgbClr val="000000"/>
                </a:solidFill>
                <a:latin typeface="Arial"/>
                <a:ea typeface="Microsoft YaHei"/>
              </a:rPr>
              <a:t>	</a:t>
            </a:r>
            <a:r>
              <a:rPr b="0" lang="en-GB" sz="1800" spc="-1" strike="noStrike">
                <a:solidFill>
                  <a:srgbClr val="000000"/>
                </a:solidFill>
                <a:latin typeface="Arial"/>
                <a:ea typeface="Microsoft YaHei"/>
              </a:rPr>
              <a:t>	</a:t>
            </a:r>
            <a:r>
              <a:rPr b="0" lang="en-GB" sz="1800" spc="-1" strike="noStrike">
                <a:solidFill>
                  <a:srgbClr val="000000"/>
                </a:solidFill>
                <a:latin typeface="Arial"/>
                <a:ea typeface="Microsoft YaHei"/>
              </a:rPr>
              <a:t>	</a:t>
            </a:r>
            <a:endParaRPr b="0" lang="en-GB" sz="1800" spc="-1" strike="noStrike">
              <a:latin typeface="Arial"/>
            </a:endParaRPr>
          </a:p>
          <a:p>
            <a:pPr>
              <a:lnSpc>
                <a:spcPct val="100000"/>
              </a:lnSpc>
            </a:pPr>
            <a:endParaRPr b="0" lang="en-GB" sz="1800" spc="-1" strike="noStrike">
              <a:latin typeface="Arial"/>
            </a:endParaRPr>
          </a:p>
          <a:p>
            <a:pPr>
              <a:lnSpc>
                <a:spcPct val="100000"/>
              </a:lnSpc>
            </a:pPr>
            <a:endParaRPr b="0" lang="en-GB" sz="1800" spc="-1" strike="noStrike">
              <a:latin typeface="Arial"/>
            </a:endParaRPr>
          </a:p>
          <a:p>
            <a:pPr>
              <a:lnSpc>
                <a:spcPct val="100000"/>
              </a:lnSpc>
            </a:pPr>
            <a:endParaRPr b="0" lang="en-GB" sz="1800" spc="-1" strike="noStrike">
              <a:latin typeface="Arial"/>
            </a:endParaRPr>
          </a:p>
          <a:p>
            <a:pPr>
              <a:lnSpc>
                <a:spcPct val="100000"/>
              </a:lnSpc>
            </a:pPr>
            <a:endParaRPr b="0" lang="en-GB" sz="1800" spc="-1" strike="noStrike">
              <a:latin typeface="Arial"/>
            </a:endParaRPr>
          </a:p>
        </p:txBody>
      </p:sp>
      <p:sp>
        <p:nvSpPr>
          <p:cNvPr id="50" name=""/>
          <p:cNvSpPr/>
          <p:nvPr/>
        </p:nvSpPr>
        <p:spPr>
          <a:xfrm>
            <a:off x="5760000" y="720000"/>
            <a:ext cx="3777840" cy="856080"/>
          </a:xfrm>
          <a:prstGeom prst="rect">
            <a:avLst/>
          </a:prstGeom>
          <a:noFill/>
          <a:ln w="0">
            <a:noFill/>
          </a:ln>
        </p:spPr>
        <p:style>
          <a:lnRef idx="0"/>
          <a:fillRef idx="0"/>
          <a:effectRef idx="0"/>
          <a:fontRef idx="minor"/>
        </p:style>
        <p:txBody>
          <a:bodyPr lIns="90000" rIns="90000" tIns="45000" bIns="45000">
            <a:noAutofit/>
          </a:bodyPr>
          <a:p>
            <a:pPr>
              <a:lnSpc>
                <a:spcPct val="100000"/>
              </a:lnSpc>
            </a:pPr>
            <a:r>
              <a:rPr b="0" lang="en-GB" sz="1800" spc="-1" strike="noStrike">
                <a:solidFill>
                  <a:srgbClr val="ff4000"/>
                </a:solidFill>
                <a:latin typeface="Arial"/>
                <a:ea typeface="DejaVu Sans"/>
              </a:rPr>
              <a:t>1</a:t>
            </a:r>
            <a:r>
              <a:rPr b="0" lang="en-GB" sz="1800" spc="-1" strike="noStrike">
                <a:solidFill>
                  <a:srgbClr val="000000"/>
                </a:solidFill>
                <a:latin typeface="Arial"/>
                <a:ea typeface="DejaVu Sans"/>
              </a:rPr>
              <a:t>. Lead first the A then lead towards the Q, as best chance to avoid 2 losers</a:t>
            </a:r>
            <a:endParaRPr b="0" lang="en-GB" sz="1800" spc="-1" strike="noStrike">
              <a:latin typeface="Arial"/>
            </a:endParaRPr>
          </a:p>
        </p:txBody>
      </p:sp>
      <p:sp>
        <p:nvSpPr>
          <p:cNvPr id="51" name=""/>
          <p:cNvSpPr/>
          <p:nvPr/>
        </p:nvSpPr>
        <p:spPr>
          <a:xfrm>
            <a:off x="5940000" y="2160000"/>
            <a:ext cx="3777840" cy="1623960"/>
          </a:xfrm>
          <a:prstGeom prst="rect">
            <a:avLst/>
          </a:prstGeom>
          <a:noFill/>
          <a:ln w="0">
            <a:noFill/>
          </a:ln>
        </p:spPr>
        <p:style>
          <a:lnRef idx="0"/>
          <a:fillRef idx="0"/>
          <a:effectRef idx="0"/>
          <a:fontRef idx="minor"/>
        </p:style>
        <p:txBody>
          <a:bodyPr lIns="90000" rIns="90000" tIns="45000" bIns="45000">
            <a:noAutofit/>
          </a:bodyPr>
          <a:p>
            <a:pPr>
              <a:lnSpc>
                <a:spcPct val="100000"/>
              </a:lnSpc>
            </a:pPr>
            <a:r>
              <a:rPr b="0" lang="en-GB" sz="1800" spc="-1" strike="noStrike">
                <a:solidFill>
                  <a:srgbClr val="000000"/>
                </a:solidFill>
                <a:latin typeface="Arial"/>
                <a:ea typeface="DejaVu Sans"/>
              </a:rPr>
              <a:t>2. The best chance to avoid 2 losers is to lead towards the Q first. If the A does not appear, then lead towards the K and duck. You are missing A J 10 in the suit, so playing for the ace to be doubleton</a:t>
            </a:r>
            <a:endParaRPr b="0" lang="en-GB" sz="1800" spc="-1" strike="noStrike">
              <a:latin typeface="Arial"/>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2" name=""/>
          <p:cNvSpPr/>
          <p:nvPr/>
        </p:nvSpPr>
        <p:spPr>
          <a:xfrm>
            <a:off x="900720" y="363240"/>
            <a:ext cx="8458200" cy="4675680"/>
          </a:xfrm>
          <a:prstGeom prst="rect">
            <a:avLst/>
          </a:prstGeom>
          <a:solidFill>
            <a:srgbClr val="ffdbb6"/>
          </a:solidFill>
          <a:ln w="0">
            <a:noFill/>
          </a:ln>
        </p:spPr>
        <p:style>
          <a:lnRef idx="0"/>
          <a:fillRef idx="0"/>
          <a:effectRef idx="0"/>
          <a:fontRef idx="minor"/>
        </p:style>
        <p:txBody>
          <a:bodyPr lIns="90000" rIns="90000" tIns="45000" bIns="45000">
            <a:noAutofit/>
          </a:bodyPr>
          <a:p>
            <a:pPr>
              <a:lnSpc>
                <a:spcPct val="100000"/>
              </a:lnSpc>
            </a:pPr>
            <a:r>
              <a:rPr b="0" lang="en-GB" sz="1800" spc="-1" strike="noStrike">
                <a:solidFill>
                  <a:srgbClr val="000000"/>
                </a:solidFill>
                <a:latin typeface="Arial"/>
                <a:ea typeface="DejaVu Sans"/>
              </a:rPr>
              <a:t>I</a:t>
            </a:r>
            <a:r>
              <a:rPr b="0" lang="en-GB" sz="2400" spc="-1" strike="noStrike">
                <a:solidFill>
                  <a:srgbClr val="000000"/>
                </a:solidFill>
                <a:latin typeface="Arial"/>
                <a:ea typeface="DejaVu Sans"/>
              </a:rPr>
              <a:t>n the absence of other information</a:t>
            </a:r>
            <a:endParaRPr b="0" lang="en-GB" sz="2400" spc="-1" strike="noStrike">
              <a:latin typeface="Arial"/>
            </a:endParaRPr>
          </a:p>
          <a:p>
            <a:pPr>
              <a:lnSpc>
                <a:spcPct val="100000"/>
              </a:lnSpc>
            </a:pPr>
            <a:endParaRPr b="0" lang="en-GB" sz="2400" spc="-1" strike="noStrike">
              <a:latin typeface="Arial"/>
            </a:endParaRPr>
          </a:p>
          <a:p>
            <a:pPr>
              <a:lnSpc>
                <a:spcPct val="100000"/>
              </a:lnSpc>
            </a:pPr>
            <a:r>
              <a:rPr b="0" lang="en-GB" sz="2400" spc="-1" strike="noStrike">
                <a:solidFill>
                  <a:srgbClr val="000000"/>
                </a:solidFill>
                <a:latin typeface="Arial"/>
                <a:ea typeface="DejaVu Sans"/>
              </a:rPr>
              <a:t>Holding 8 cards between declarer and dummy</a:t>
            </a:r>
            <a:endParaRPr b="0" lang="en-GB" sz="2400" spc="-1" strike="noStrike">
              <a:latin typeface="Arial"/>
            </a:endParaRPr>
          </a:p>
          <a:p>
            <a:pPr>
              <a:lnSpc>
                <a:spcPct val="100000"/>
              </a:lnSpc>
            </a:pPr>
            <a:r>
              <a:rPr b="0" lang="en-GB" sz="2400" spc="-1" strike="noStrike">
                <a:solidFill>
                  <a:srgbClr val="000000"/>
                </a:solidFill>
                <a:latin typeface="Arial"/>
                <a:ea typeface="DejaVu Sans"/>
              </a:rPr>
              <a:t>Finesse for the Q or K</a:t>
            </a:r>
            <a:endParaRPr b="0" lang="en-GB" sz="2400" spc="-1" strike="noStrike">
              <a:latin typeface="Arial"/>
            </a:endParaRPr>
          </a:p>
          <a:p>
            <a:pPr>
              <a:lnSpc>
                <a:spcPct val="100000"/>
              </a:lnSpc>
            </a:pPr>
            <a:endParaRPr b="0" lang="en-GB" sz="2400" spc="-1" strike="noStrike">
              <a:latin typeface="Arial"/>
            </a:endParaRPr>
          </a:p>
          <a:p>
            <a:pPr>
              <a:lnSpc>
                <a:spcPct val="100000"/>
              </a:lnSpc>
            </a:pPr>
            <a:r>
              <a:rPr b="0" lang="en-GB" sz="2400" spc="-1" strike="noStrike">
                <a:solidFill>
                  <a:srgbClr val="000000"/>
                </a:solidFill>
                <a:latin typeface="Arial"/>
                <a:ea typeface="DejaVu Sans"/>
              </a:rPr>
              <a:t>Holding 9 cards between declarer and dummy</a:t>
            </a:r>
            <a:endParaRPr b="0" lang="en-GB" sz="2400" spc="-1" strike="noStrike">
              <a:latin typeface="Arial"/>
            </a:endParaRPr>
          </a:p>
          <a:p>
            <a:pPr>
              <a:lnSpc>
                <a:spcPct val="100000"/>
              </a:lnSpc>
            </a:pPr>
            <a:r>
              <a:rPr b="0" lang="en-GB" sz="2400" spc="-1" strike="noStrike">
                <a:solidFill>
                  <a:srgbClr val="000000"/>
                </a:solidFill>
                <a:latin typeface="Arial"/>
                <a:ea typeface="DejaVu Sans"/>
              </a:rPr>
              <a:t>Finesse for the K but not the Q</a:t>
            </a:r>
            <a:endParaRPr b="0" lang="en-GB" sz="2400" spc="-1" strike="noStrike">
              <a:latin typeface="Arial"/>
            </a:endParaRPr>
          </a:p>
          <a:p>
            <a:pPr>
              <a:lnSpc>
                <a:spcPct val="100000"/>
              </a:lnSpc>
            </a:pPr>
            <a:endParaRPr b="0" lang="en-GB" sz="2400" spc="-1" strike="noStrike">
              <a:latin typeface="Arial"/>
            </a:endParaRPr>
          </a:p>
          <a:p>
            <a:pPr>
              <a:lnSpc>
                <a:spcPct val="100000"/>
              </a:lnSpc>
            </a:pPr>
            <a:r>
              <a:rPr b="0" lang="en-GB" sz="2400" spc="-1" strike="noStrike">
                <a:solidFill>
                  <a:srgbClr val="000000"/>
                </a:solidFill>
                <a:latin typeface="Arial"/>
                <a:ea typeface="DejaVu Sans"/>
              </a:rPr>
              <a:t>Holding 10 cards, finesse for the K but not the Q</a:t>
            </a:r>
            <a:endParaRPr b="0" lang="en-GB" sz="2400" spc="-1" strike="noStrike">
              <a:latin typeface="Arial"/>
            </a:endParaRPr>
          </a:p>
          <a:p>
            <a:pPr>
              <a:lnSpc>
                <a:spcPct val="100000"/>
              </a:lnSpc>
            </a:pPr>
            <a:endParaRPr b="0" lang="en-GB" sz="2400" spc="-1" strike="noStrike">
              <a:latin typeface="Arial"/>
            </a:endParaRPr>
          </a:p>
          <a:p>
            <a:pPr>
              <a:lnSpc>
                <a:spcPct val="100000"/>
              </a:lnSpc>
            </a:pPr>
            <a:r>
              <a:rPr b="0" lang="en-GB" sz="2400" spc="-1" strike="noStrike">
                <a:solidFill>
                  <a:srgbClr val="000000"/>
                </a:solidFill>
                <a:latin typeface="Arial"/>
                <a:ea typeface="DejaVu Sans"/>
              </a:rPr>
              <a:t>Holding 11 cards play  for the K to drop</a:t>
            </a:r>
            <a:endParaRPr b="0" lang="en-GB" sz="2400" spc="-1" strike="noStrike">
              <a:latin typeface="Arial"/>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3" name=""/>
          <p:cNvSpPr/>
          <p:nvPr/>
        </p:nvSpPr>
        <p:spPr>
          <a:xfrm>
            <a:off x="1080000" y="540000"/>
            <a:ext cx="8458920" cy="4449240"/>
          </a:xfrm>
          <a:prstGeom prst="rect">
            <a:avLst/>
          </a:prstGeom>
          <a:solidFill>
            <a:srgbClr val="ffaa95"/>
          </a:solidFill>
          <a:ln w="0">
            <a:noFill/>
          </a:ln>
        </p:spPr>
        <p:style>
          <a:lnRef idx="0"/>
          <a:fillRef idx="0"/>
          <a:effectRef idx="0"/>
          <a:fontRef idx="minor"/>
        </p:style>
        <p:txBody>
          <a:bodyPr lIns="90000" rIns="90000" tIns="45000" bIns="45000">
            <a:noAutofit/>
          </a:bodyPr>
          <a:p>
            <a:pPr>
              <a:lnSpc>
                <a:spcPct val="100000"/>
              </a:lnSpc>
            </a:pPr>
            <a:r>
              <a:rPr b="0" lang="en-GB" sz="2800" spc="-1" strike="noStrike">
                <a:solidFill>
                  <a:srgbClr val="000000"/>
                </a:solidFill>
                <a:latin typeface="Arial"/>
                <a:ea typeface="DejaVu Sans"/>
              </a:rPr>
              <a:t>Some techniques for more experienced players</a:t>
            </a:r>
            <a:endParaRPr b="0" lang="en-GB" sz="2800" spc="-1" strike="noStrike">
              <a:latin typeface="Arial"/>
            </a:endParaRPr>
          </a:p>
          <a:p>
            <a:pPr>
              <a:lnSpc>
                <a:spcPct val="100000"/>
              </a:lnSpc>
            </a:pPr>
            <a:r>
              <a:rPr b="0" lang="en-GB" sz="2800" spc="-1" strike="noStrike">
                <a:solidFill>
                  <a:srgbClr val="000000"/>
                </a:solidFill>
                <a:latin typeface="Arial"/>
                <a:ea typeface="DejaVu Sans"/>
              </a:rPr>
              <a:t>These include:</a:t>
            </a:r>
            <a:endParaRPr b="0" lang="en-GB" sz="2800" spc="-1" strike="noStrike">
              <a:latin typeface="Arial"/>
            </a:endParaRPr>
          </a:p>
          <a:p>
            <a:pPr>
              <a:lnSpc>
                <a:spcPct val="100000"/>
              </a:lnSpc>
            </a:pPr>
            <a:r>
              <a:rPr b="0" lang="en-GB" sz="2800" spc="-1" strike="noStrike">
                <a:solidFill>
                  <a:srgbClr val="000000"/>
                </a:solidFill>
                <a:latin typeface="Arial"/>
                <a:ea typeface="DejaVu Sans"/>
              </a:rPr>
              <a:t>The ruffing finesse, </a:t>
            </a:r>
            <a:endParaRPr b="0" lang="en-GB" sz="2800" spc="-1" strike="noStrike">
              <a:latin typeface="Arial"/>
            </a:endParaRPr>
          </a:p>
          <a:p>
            <a:pPr>
              <a:lnSpc>
                <a:spcPct val="100000"/>
              </a:lnSpc>
            </a:pPr>
            <a:r>
              <a:rPr b="0" lang="en-GB" sz="2800" spc="-1" strike="noStrike">
                <a:solidFill>
                  <a:srgbClr val="000000"/>
                </a:solidFill>
                <a:latin typeface="Arial"/>
                <a:ea typeface="DejaVu Sans"/>
              </a:rPr>
              <a:t>Throw ins and end plays</a:t>
            </a:r>
            <a:endParaRPr b="0" lang="en-GB" sz="2800" spc="-1" strike="noStrike">
              <a:latin typeface="Arial"/>
            </a:endParaRPr>
          </a:p>
          <a:p>
            <a:pPr>
              <a:lnSpc>
                <a:spcPct val="100000"/>
              </a:lnSpc>
            </a:pPr>
            <a:r>
              <a:rPr b="0" lang="en-GB" sz="2800" spc="-1" strike="noStrike">
                <a:solidFill>
                  <a:srgbClr val="000000"/>
                </a:solidFill>
                <a:latin typeface="Arial"/>
                <a:ea typeface="DejaVu Sans"/>
              </a:rPr>
              <a:t>Loser on loser plays</a:t>
            </a:r>
            <a:endParaRPr b="0" lang="en-GB" sz="2800" spc="-1" strike="noStrike">
              <a:latin typeface="Arial"/>
            </a:endParaRPr>
          </a:p>
          <a:p>
            <a:pPr>
              <a:lnSpc>
                <a:spcPct val="100000"/>
              </a:lnSpc>
            </a:pPr>
            <a:r>
              <a:rPr b="0" lang="en-GB" sz="2800" spc="-1" strike="noStrike">
                <a:solidFill>
                  <a:srgbClr val="000000"/>
                </a:solidFill>
                <a:latin typeface="Arial"/>
                <a:ea typeface="DejaVu Sans"/>
              </a:rPr>
              <a:t>Squeeze plays</a:t>
            </a:r>
            <a:endParaRPr b="0" lang="en-GB" sz="2800" spc="-1" strike="noStrike">
              <a:latin typeface="Arial"/>
            </a:endParaRPr>
          </a:p>
          <a:p>
            <a:pPr>
              <a:lnSpc>
                <a:spcPct val="100000"/>
              </a:lnSpc>
            </a:pPr>
            <a:endParaRPr b="0" lang="en-GB" sz="2800" spc="-1" strike="noStrike">
              <a:latin typeface="Arial"/>
            </a:endParaRPr>
          </a:p>
          <a:p>
            <a:pPr>
              <a:lnSpc>
                <a:spcPct val="100000"/>
              </a:lnSpc>
            </a:pPr>
            <a:r>
              <a:rPr b="0" lang="en-GB" sz="2800" spc="-1" strike="noStrike">
                <a:solidFill>
                  <a:srgbClr val="000000"/>
                </a:solidFill>
                <a:latin typeface="Arial"/>
                <a:ea typeface="DejaVu Sans"/>
              </a:rPr>
              <a:t>Often a combination of more than one of these techniques.</a:t>
            </a:r>
            <a:endParaRPr b="0" lang="en-GB" sz="2800" spc="-1" strike="noStrike">
              <a:latin typeface="Arial"/>
            </a:endParaRPr>
          </a:p>
          <a:p>
            <a:pPr>
              <a:lnSpc>
                <a:spcPct val="100000"/>
              </a:lnSpc>
            </a:pPr>
            <a:r>
              <a:rPr b="0" lang="en-GB" sz="2800" spc="-1" strike="noStrike">
                <a:solidFill>
                  <a:srgbClr val="000000"/>
                </a:solidFill>
                <a:latin typeface="Arial"/>
                <a:ea typeface="DejaVu Sans"/>
              </a:rPr>
              <a:t>Some are for very advanced players only.</a:t>
            </a:r>
            <a:endParaRPr b="0" lang="en-GB" sz="2800" spc="-1" strike="noStrike">
              <a:latin typeface="Arial"/>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4" name=""/>
          <p:cNvSpPr/>
          <p:nvPr/>
        </p:nvSpPr>
        <p:spPr>
          <a:xfrm>
            <a:off x="1080000" y="360000"/>
            <a:ext cx="8638560" cy="344880"/>
          </a:xfrm>
          <a:prstGeom prst="rect">
            <a:avLst/>
          </a:prstGeom>
          <a:solidFill>
            <a:srgbClr val="ffd8ce"/>
          </a:solidFill>
          <a:ln w="0">
            <a:noFill/>
          </a:ln>
        </p:spPr>
        <p:style>
          <a:lnRef idx="0"/>
          <a:fillRef idx="0"/>
          <a:effectRef idx="0"/>
          <a:fontRef idx="minor"/>
        </p:style>
        <p:txBody>
          <a:bodyPr lIns="90000" rIns="90000" tIns="45000" bIns="45000">
            <a:noAutofit/>
          </a:bodyPr>
          <a:p>
            <a:pPr algn="ctr">
              <a:lnSpc>
                <a:spcPct val="100000"/>
              </a:lnSpc>
            </a:pPr>
            <a:r>
              <a:rPr b="0" lang="en-GB" sz="1800" spc="-1" strike="noStrike">
                <a:solidFill>
                  <a:srgbClr val="000000"/>
                </a:solidFill>
                <a:latin typeface="Arial"/>
                <a:ea typeface="DejaVu Sans"/>
              </a:rPr>
              <a:t>The Ruffing finesse</a:t>
            </a:r>
            <a:endParaRPr b="0" lang="en-GB" sz="1800" spc="-1" strike="noStrike">
              <a:latin typeface="Arial"/>
            </a:endParaRPr>
          </a:p>
        </p:txBody>
      </p:sp>
      <p:sp>
        <p:nvSpPr>
          <p:cNvPr id="55" name=""/>
          <p:cNvSpPr/>
          <p:nvPr/>
        </p:nvSpPr>
        <p:spPr>
          <a:xfrm>
            <a:off x="1080000" y="720000"/>
            <a:ext cx="8638560" cy="898560"/>
          </a:xfrm>
          <a:prstGeom prst="rect">
            <a:avLst/>
          </a:prstGeom>
          <a:solidFill>
            <a:srgbClr val="dedce6"/>
          </a:solidFill>
          <a:ln w="0">
            <a:noFill/>
          </a:ln>
        </p:spPr>
        <p:style>
          <a:lnRef idx="0"/>
          <a:fillRef idx="0"/>
          <a:effectRef idx="0"/>
          <a:fontRef idx="minor"/>
        </p:style>
        <p:txBody>
          <a:bodyPr lIns="90000" rIns="90000" tIns="45000" bIns="45000">
            <a:noAutofit/>
          </a:bodyPr>
          <a:p>
            <a:pPr>
              <a:lnSpc>
                <a:spcPct val="100000"/>
              </a:lnSpc>
            </a:pPr>
            <a:r>
              <a:rPr b="0" lang="en-GB" sz="1800" spc="-1" strike="noStrike">
                <a:solidFill>
                  <a:srgbClr val="000000"/>
                </a:solidFill>
                <a:latin typeface="Arial"/>
                <a:ea typeface="DejaVu Sans"/>
              </a:rPr>
              <a:t>The ruffing finesse is a good technique, when you have side suit with the Ace singleton already been played, and you have opposite the now void, an honour sequence. It establishes cards for discards rather than ruffing the suit out</a:t>
            </a:r>
            <a:endParaRPr b="0" lang="en-GB" sz="1800" spc="-1" strike="noStrike">
              <a:latin typeface="Arial"/>
            </a:endParaRPr>
          </a:p>
        </p:txBody>
      </p:sp>
      <p:sp>
        <p:nvSpPr>
          <p:cNvPr id="56" name=""/>
          <p:cNvSpPr/>
          <p:nvPr/>
        </p:nvSpPr>
        <p:spPr>
          <a:xfrm>
            <a:off x="1260000" y="1800000"/>
            <a:ext cx="2698560" cy="1747800"/>
          </a:xfrm>
          <a:prstGeom prst="rect">
            <a:avLst/>
          </a:prstGeom>
          <a:solidFill>
            <a:srgbClr val="ffffa6"/>
          </a:solidFill>
          <a:ln w="0">
            <a:noFill/>
          </a:ln>
        </p:spPr>
        <p:style>
          <a:lnRef idx="0"/>
          <a:fillRef idx="0"/>
          <a:effectRef idx="0"/>
          <a:fontRef idx="minor"/>
        </p:style>
        <p:txBody>
          <a:bodyPr lIns="90000" rIns="90000" tIns="45000" bIns="45000">
            <a:noAutofit/>
          </a:bodyPr>
          <a:p>
            <a:pPr>
              <a:lnSpc>
                <a:spcPct val="100000"/>
              </a:lnSpc>
            </a:pPr>
            <a:r>
              <a:rPr b="0" lang="en-GB" sz="2600" spc="-1" strike="noStrike">
                <a:solidFill>
                  <a:srgbClr val="000000"/>
                </a:solidFill>
                <a:latin typeface="Symbol"/>
                <a:ea typeface="DejaVu Sans"/>
              </a:rPr>
              <a:t></a:t>
            </a:r>
            <a:r>
              <a:rPr b="0" lang="en-GB" sz="2600" spc="-1" strike="noStrike">
                <a:solidFill>
                  <a:srgbClr val="000000"/>
                </a:solidFill>
                <a:latin typeface="Calibri"/>
                <a:ea typeface="DejaVu Sans"/>
              </a:rPr>
              <a:t> </a:t>
            </a:r>
            <a:r>
              <a:rPr b="1" lang="en-GB" sz="2600" spc="-1" strike="noStrike">
                <a:solidFill>
                  <a:srgbClr val="000000"/>
                </a:solidFill>
                <a:latin typeface="Calibri"/>
                <a:ea typeface="DejaVu Sans"/>
              </a:rPr>
              <a:t>A 7 5 3 </a:t>
            </a:r>
            <a:endParaRPr b="0" lang="en-GB" sz="2600" spc="-1" strike="noStrike">
              <a:latin typeface="Arial"/>
            </a:endParaRPr>
          </a:p>
          <a:p>
            <a:pPr>
              <a:lnSpc>
                <a:spcPct val="100000"/>
              </a:lnSpc>
            </a:pPr>
            <a:r>
              <a:rPr b="1" lang="en-GB" sz="2600" spc="-1" strike="noStrike">
                <a:solidFill>
                  <a:srgbClr val="ff0000"/>
                </a:solidFill>
                <a:latin typeface="Symbol"/>
                <a:ea typeface="DejaVu Sans"/>
              </a:rPr>
              <a:t></a:t>
            </a:r>
            <a:r>
              <a:rPr b="1" lang="en-GB" sz="2600" spc="-1" strike="noStrike">
                <a:solidFill>
                  <a:srgbClr val="ff0000"/>
                </a:solidFill>
                <a:latin typeface="Calibri"/>
                <a:ea typeface="DejaVu Sans"/>
              </a:rPr>
              <a:t> </a:t>
            </a:r>
            <a:r>
              <a:rPr b="1" lang="en-GB" sz="2600" spc="-1" strike="noStrike">
                <a:solidFill>
                  <a:srgbClr val="000000"/>
                </a:solidFill>
                <a:latin typeface="Calibri"/>
                <a:ea typeface="DejaVu Sans"/>
              </a:rPr>
              <a:t>A Q</a:t>
            </a:r>
            <a:endParaRPr b="0" lang="en-GB" sz="2600" spc="-1" strike="noStrike">
              <a:latin typeface="Arial"/>
            </a:endParaRPr>
          </a:p>
          <a:p>
            <a:pPr>
              <a:lnSpc>
                <a:spcPct val="100000"/>
              </a:lnSpc>
            </a:pPr>
            <a:r>
              <a:rPr b="1" lang="en-GB" sz="2600" spc="-1" strike="noStrike">
                <a:solidFill>
                  <a:srgbClr val="ff0000"/>
                </a:solidFill>
                <a:latin typeface="Symbol"/>
                <a:ea typeface="DejaVu Sans"/>
              </a:rPr>
              <a:t></a:t>
            </a:r>
            <a:r>
              <a:rPr b="1" lang="en-GB" sz="2600" spc="-1" strike="noStrike">
                <a:solidFill>
                  <a:srgbClr val="ff0000"/>
                </a:solidFill>
                <a:latin typeface="Calibri"/>
                <a:ea typeface="DejaVu Sans"/>
              </a:rPr>
              <a:t> </a:t>
            </a:r>
            <a:r>
              <a:rPr b="1" lang="en-GB" sz="2600" spc="-1" strike="noStrike">
                <a:solidFill>
                  <a:srgbClr val="000000"/>
                </a:solidFill>
                <a:latin typeface="Calibri"/>
                <a:ea typeface="DejaVu Sans"/>
              </a:rPr>
              <a:t>QJ10 9 8</a:t>
            </a:r>
            <a:endParaRPr b="0" lang="en-GB" sz="2600" spc="-1" strike="noStrike">
              <a:latin typeface="Arial"/>
            </a:endParaRPr>
          </a:p>
          <a:p>
            <a:pPr>
              <a:lnSpc>
                <a:spcPct val="100000"/>
              </a:lnSpc>
            </a:pPr>
            <a:r>
              <a:rPr b="1" lang="en-GB" sz="2600" spc="-1" strike="noStrike">
                <a:solidFill>
                  <a:srgbClr val="000000"/>
                </a:solidFill>
                <a:latin typeface="Symbol"/>
                <a:ea typeface="DejaVu Sans"/>
              </a:rPr>
              <a:t></a:t>
            </a:r>
            <a:r>
              <a:rPr b="1" lang="en-GB" sz="2600" spc="-1" strike="noStrike">
                <a:solidFill>
                  <a:srgbClr val="000000"/>
                </a:solidFill>
                <a:latin typeface="Calibri"/>
                <a:ea typeface="DejaVu Sans"/>
              </a:rPr>
              <a:t> </a:t>
            </a:r>
            <a:r>
              <a:rPr b="1" lang="en-GB" sz="2600" spc="-1" strike="noStrike">
                <a:solidFill>
                  <a:srgbClr val="000000"/>
                </a:solidFill>
                <a:latin typeface="Calibri"/>
                <a:ea typeface="DejaVu Sans"/>
              </a:rPr>
              <a:t>A 10</a:t>
            </a:r>
            <a:endParaRPr b="0" lang="en-GB" sz="2600" spc="-1" strike="noStrike">
              <a:latin typeface="Arial"/>
            </a:endParaRPr>
          </a:p>
        </p:txBody>
      </p:sp>
      <p:sp>
        <p:nvSpPr>
          <p:cNvPr id="57" name=""/>
          <p:cNvSpPr/>
          <p:nvPr/>
        </p:nvSpPr>
        <p:spPr>
          <a:xfrm>
            <a:off x="4799880" y="1800000"/>
            <a:ext cx="2398680" cy="1978560"/>
          </a:xfrm>
          <a:prstGeom prst="rect">
            <a:avLst/>
          </a:prstGeom>
          <a:solidFill>
            <a:srgbClr val="fff5ce"/>
          </a:solidFill>
          <a:ln w="0">
            <a:noFill/>
          </a:ln>
        </p:spPr>
        <p:style>
          <a:lnRef idx="0"/>
          <a:fillRef idx="0"/>
          <a:effectRef idx="0"/>
          <a:fontRef idx="minor"/>
        </p:style>
        <p:txBody>
          <a:bodyPr lIns="90000" rIns="90000" tIns="45000" bIns="45000">
            <a:noAutofit/>
          </a:bodyPr>
          <a:p>
            <a:pPr>
              <a:lnSpc>
                <a:spcPct val="100000"/>
              </a:lnSpc>
            </a:pPr>
            <a:r>
              <a:rPr b="0" lang="en-GB" sz="2400" spc="-1" strike="noStrike">
                <a:solidFill>
                  <a:srgbClr val="000000"/>
                </a:solidFill>
                <a:latin typeface="Symbol"/>
                <a:ea typeface="DejaVu Sans"/>
              </a:rPr>
              <a:t></a:t>
            </a:r>
            <a:r>
              <a:rPr b="0" lang="en-GB" sz="2400" spc="-1" strike="noStrike">
                <a:solidFill>
                  <a:srgbClr val="000000"/>
                </a:solidFill>
                <a:latin typeface="Calibri"/>
                <a:ea typeface="DejaVu Sans"/>
              </a:rPr>
              <a:t> </a:t>
            </a:r>
            <a:r>
              <a:rPr b="1" lang="en-GB" sz="2400" spc="-1" strike="noStrike">
                <a:solidFill>
                  <a:srgbClr val="000000"/>
                </a:solidFill>
                <a:latin typeface="Calibri"/>
                <a:ea typeface="DejaVu Sans"/>
              </a:rPr>
              <a:t>K Q 9 87</a:t>
            </a:r>
            <a:endParaRPr b="0" lang="en-GB" sz="2400" spc="-1" strike="noStrike">
              <a:latin typeface="Arial"/>
            </a:endParaRPr>
          </a:p>
          <a:p>
            <a:pPr>
              <a:lnSpc>
                <a:spcPct val="100000"/>
              </a:lnSpc>
            </a:pPr>
            <a:r>
              <a:rPr b="1" lang="en-GB" sz="2400" spc="-1" strike="noStrike">
                <a:solidFill>
                  <a:srgbClr val="ff0000"/>
                </a:solidFill>
                <a:latin typeface="Symbol"/>
                <a:ea typeface="DejaVu Sans"/>
              </a:rPr>
              <a:t></a:t>
            </a:r>
            <a:r>
              <a:rPr b="1" lang="en-GB" sz="2400" spc="-1" strike="noStrike">
                <a:solidFill>
                  <a:srgbClr val="ff0000"/>
                </a:solidFill>
                <a:latin typeface="Calibri"/>
                <a:ea typeface="DejaVu Sans"/>
              </a:rPr>
              <a:t> </a:t>
            </a:r>
            <a:r>
              <a:rPr b="1" lang="en-GB" sz="2400" spc="-1" strike="noStrike">
                <a:solidFill>
                  <a:srgbClr val="000000"/>
                </a:solidFill>
                <a:latin typeface="Calibri"/>
                <a:ea typeface="DejaVu Sans"/>
              </a:rPr>
              <a:t>52</a:t>
            </a:r>
            <a:endParaRPr b="0" lang="en-GB" sz="2400" spc="-1" strike="noStrike">
              <a:latin typeface="Arial"/>
            </a:endParaRPr>
          </a:p>
          <a:p>
            <a:pPr>
              <a:lnSpc>
                <a:spcPct val="100000"/>
              </a:lnSpc>
            </a:pPr>
            <a:r>
              <a:rPr b="1" lang="en-GB" sz="2400" spc="-1" strike="noStrike">
                <a:solidFill>
                  <a:srgbClr val="ff0000"/>
                </a:solidFill>
                <a:latin typeface="Symbol"/>
                <a:ea typeface="DejaVu Sans"/>
              </a:rPr>
              <a:t></a:t>
            </a:r>
            <a:r>
              <a:rPr b="1" lang="en-GB" sz="2400" spc="-1" strike="noStrike">
                <a:solidFill>
                  <a:srgbClr val="ff0000"/>
                </a:solidFill>
                <a:latin typeface="Calibri"/>
                <a:ea typeface="DejaVu Sans"/>
              </a:rPr>
              <a:t> </a:t>
            </a:r>
            <a:r>
              <a:rPr b="1" lang="en-GB" sz="2400" spc="-1" strike="noStrike">
                <a:solidFill>
                  <a:srgbClr val="000000"/>
                </a:solidFill>
                <a:latin typeface="Calibri"/>
                <a:ea typeface="DejaVu Sans"/>
              </a:rPr>
              <a:t>A</a:t>
            </a:r>
            <a:endParaRPr b="0" lang="en-GB" sz="2400" spc="-1" strike="noStrike">
              <a:latin typeface="Arial"/>
            </a:endParaRPr>
          </a:p>
          <a:p>
            <a:pPr>
              <a:lnSpc>
                <a:spcPct val="100000"/>
              </a:lnSpc>
            </a:pPr>
            <a:r>
              <a:rPr b="1" lang="en-GB" sz="2400" spc="-1" strike="noStrike">
                <a:solidFill>
                  <a:srgbClr val="000000"/>
                </a:solidFill>
                <a:latin typeface="Symbol"/>
                <a:ea typeface="DejaVu Sans"/>
              </a:rPr>
              <a:t></a:t>
            </a:r>
            <a:r>
              <a:rPr b="1" lang="en-GB" sz="2400" spc="-1" strike="noStrike">
                <a:solidFill>
                  <a:srgbClr val="000000"/>
                </a:solidFill>
                <a:latin typeface="Calibri"/>
                <a:ea typeface="DejaVu Sans"/>
              </a:rPr>
              <a:t> </a:t>
            </a:r>
            <a:r>
              <a:rPr b="1" lang="en-GB" sz="2400" spc="-1" strike="noStrike">
                <a:solidFill>
                  <a:srgbClr val="000000"/>
                </a:solidFill>
                <a:latin typeface="Calibri"/>
                <a:ea typeface="DejaVu Sans"/>
              </a:rPr>
              <a:t>K 8632</a:t>
            </a:r>
            <a:endParaRPr b="0" lang="en-GB" sz="2400" spc="-1" strike="noStrike">
              <a:latin typeface="Arial"/>
            </a:endParaRPr>
          </a:p>
          <a:p>
            <a:pPr>
              <a:lnSpc>
                <a:spcPct val="100000"/>
              </a:lnSpc>
            </a:pPr>
            <a:r>
              <a:rPr b="1" lang="en-GB" sz="2200" spc="-1" strike="noStrike">
                <a:solidFill>
                  <a:srgbClr val="000000"/>
                </a:solidFill>
                <a:latin typeface="Calibri"/>
                <a:ea typeface="DejaVu Sans"/>
              </a:rPr>
              <a:t>Dummy</a:t>
            </a:r>
            <a:endParaRPr b="0" lang="en-GB" sz="2200" spc="-1" strike="noStrike">
              <a:latin typeface="Arial"/>
            </a:endParaRPr>
          </a:p>
        </p:txBody>
      </p:sp>
      <p:sp>
        <p:nvSpPr>
          <p:cNvPr id="58" name=""/>
          <p:cNvSpPr/>
          <p:nvPr/>
        </p:nvSpPr>
        <p:spPr>
          <a:xfrm>
            <a:off x="1080000" y="3593880"/>
            <a:ext cx="6838560" cy="1992240"/>
          </a:xfrm>
          <a:prstGeom prst="rect">
            <a:avLst/>
          </a:prstGeom>
          <a:noFill/>
          <a:ln w="0">
            <a:noFill/>
          </a:ln>
        </p:spPr>
        <p:style>
          <a:lnRef idx="0"/>
          <a:fillRef idx="0"/>
          <a:effectRef idx="0"/>
          <a:fontRef idx="minor"/>
        </p:style>
        <p:txBody>
          <a:bodyPr lIns="90000" rIns="90000" tIns="45000" bIns="45000">
            <a:noAutofit/>
          </a:bodyPr>
          <a:p>
            <a:pPr>
              <a:lnSpc>
                <a:spcPct val="100000"/>
              </a:lnSpc>
            </a:pPr>
            <a:r>
              <a:rPr b="0" lang="en-GB" sz="1600" spc="-1" strike="noStrike">
                <a:solidFill>
                  <a:srgbClr val="000000"/>
                </a:solidFill>
                <a:latin typeface="Arial"/>
                <a:ea typeface="Microsoft YaHei"/>
              </a:rPr>
              <a:t>This contract appears safe if the </a:t>
            </a:r>
            <a:r>
              <a:rPr b="1" lang="en-GB" sz="2200" spc="-1" strike="noStrike">
                <a:solidFill>
                  <a:srgbClr val="ff0000"/>
                </a:solidFill>
                <a:latin typeface="Symbol"/>
                <a:ea typeface="DejaVu Sans"/>
              </a:rPr>
              <a:t></a:t>
            </a:r>
            <a:r>
              <a:rPr b="0" lang="en-GB" sz="1600" spc="-1" strike="noStrike">
                <a:solidFill>
                  <a:srgbClr val="000000"/>
                </a:solidFill>
                <a:latin typeface="Arial"/>
                <a:ea typeface="Microsoft YaHei"/>
              </a:rPr>
              <a:t>finesse works, but you can  lose a trick</a:t>
            </a:r>
            <a:r>
              <a:rPr b="0" lang="en-GB" sz="1600" spc="-1" strike="noStrike">
                <a:solidFill>
                  <a:srgbClr val="ff0000"/>
                </a:solidFill>
                <a:latin typeface="Arial"/>
                <a:ea typeface="Microsoft YaHei"/>
              </a:rPr>
              <a:t> </a:t>
            </a:r>
            <a:r>
              <a:rPr b="0" lang="en-GB" sz="1600" spc="-1" strike="noStrike">
                <a:solidFill>
                  <a:srgbClr val="000000"/>
                </a:solidFill>
                <a:latin typeface="Arial"/>
                <a:ea typeface="Microsoft YaHei"/>
              </a:rPr>
              <a:t>in</a:t>
            </a:r>
            <a:r>
              <a:rPr b="0" lang="en-GB" sz="1600" spc="-1" strike="noStrike">
                <a:solidFill>
                  <a:srgbClr val="ff0000"/>
                </a:solidFill>
                <a:latin typeface="Arial"/>
                <a:ea typeface="Microsoft YaHei"/>
              </a:rPr>
              <a:t> </a:t>
            </a:r>
            <a:r>
              <a:rPr b="1" lang="en-GB" sz="2200" spc="-1" strike="noStrike">
                <a:solidFill>
                  <a:srgbClr val="000000"/>
                </a:solidFill>
                <a:latin typeface="Symbol"/>
                <a:ea typeface="DejaVu Sans"/>
              </a:rPr>
              <a:t></a:t>
            </a:r>
            <a:r>
              <a:rPr b="0" lang="en-GB" sz="1600" spc="-1" strike="noStrike">
                <a:solidFill>
                  <a:srgbClr val="000000"/>
                </a:solidFill>
                <a:latin typeface="Arial"/>
                <a:ea typeface="Microsoft YaHei"/>
              </a:rPr>
              <a:t> as well as a</a:t>
            </a:r>
            <a:r>
              <a:rPr b="1" lang="en-GB" sz="2000" spc="-1" strike="noStrike">
                <a:solidFill>
                  <a:srgbClr val="ff0000"/>
                </a:solidFill>
                <a:latin typeface="Symbol"/>
                <a:ea typeface="DejaVu Sans"/>
              </a:rPr>
              <a:t></a:t>
            </a:r>
            <a:r>
              <a:rPr b="0" lang="en-GB" sz="1600" spc="-1" strike="noStrike">
                <a:solidFill>
                  <a:srgbClr val="000000"/>
                </a:solidFill>
                <a:latin typeface="Arial"/>
                <a:ea typeface="Microsoft YaHei"/>
              </a:rPr>
              <a:t> if the  </a:t>
            </a:r>
            <a:r>
              <a:rPr b="1" lang="en-GB" sz="2000" spc="-1" strike="noStrike">
                <a:solidFill>
                  <a:srgbClr val="ff0000"/>
                </a:solidFill>
                <a:latin typeface="Symbol"/>
                <a:ea typeface="DejaVu Sans"/>
              </a:rPr>
              <a:t></a:t>
            </a:r>
            <a:r>
              <a:rPr b="0" lang="en-GB" sz="1600" spc="-1" strike="noStrike">
                <a:solidFill>
                  <a:srgbClr val="000000"/>
                </a:solidFill>
                <a:latin typeface="Arial"/>
                <a:ea typeface="Microsoft YaHei"/>
              </a:rPr>
              <a:t>finesse fails. Win the</a:t>
            </a:r>
            <a:r>
              <a:rPr b="0" lang="en-GB" sz="1600" spc="-1" strike="noStrike">
                <a:solidFill>
                  <a:srgbClr val="ff0000"/>
                </a:solidFill>
                <a:latin typeface="Arial"/>
                <a:ea typeface="Microsoft YaHei"/>
              </a:rPr>
              <a:t>  </a:t>
            </a:r>
            <a:r>
              <a:rPr b="1" lang="en-GB" sz="2200" spc="-1" strike="noStrike">
                <a:solidFill>
                  <a:srgbClr val="ff0000"/>
                </a:solidFill>
                <a:latin typeface="Symbol"/>
                <a:ea typeface="DejaVu Sans"/>
              </a:rPr>
              <a:t></a:t>
            </a:r>
            <a:r>
              <a:rPr b="0" lang="en-GB" sz="1600" spc="-1" strike="noStrike">
                <a:solidFill>
                  <a:srgbClr val="ff0000"/>
                </a:solidFill>
                <a:latin typeface="Arial"/>
                <a:ea typeface="Microsoft YaHei"/>
              </a:rPr>
              <a:t>A, </a:t>
            </a:r>
            <a:r>
              <a:rPr b="0" lang="en-GB" sz="1600" spc="-1" strike="noStrike">
                <a:solidFill>
                  <a:srgbClr val="000000"/>
                </a:solidFill>
                <a:latin typeface="Arial"/>
                <a:ea typeface="Microsoft YaHei"/>
              </a:rPr>
              <a:t>draw trumps, end</a:t>
            </a:r>
            <a:r>
              <a:rPr b="0" lang="en-GB" sz="1600" spc="-1" strike="noStrike">
                <a:solidFill>
                  <a:srgbClr val="ff0000"/>
                </a:solidFill>
                <a:latin typeface="Arial"/>
                <a:ea typeface="Microsoft YaHei"/>
              </a:rPr>
              <a:t> </a:t>
            </a:r>
            <a:r>
              <a:rPr b="0" lang="en-GB" sz="1600" spc="-1" strike="noStrike">
                <a:solidFill>
                  <a:srgbClr val="000000"/>
                </a:solidFill>
                <a:latin typeface="Arial"/>
                <a:ea typeface="Microsoft YaHei"/>
              </a:rPr>
              <a:t>in hand, and play</a:t>
            </a:r>
            <a:r>
              <a:rPr b="0" lang="en-GB" sz="1600" spc="-1" strike="noStrike">
                <a:solidFill>
                  <a:srgbClr val="ff0000"/>
                </a:solidFill>
                <a:latin typeface="Arial"/>
                <a:ea typeface="Microsoft YaHei"/>
              </a:rPr>
              <a:t> </a:t>
            </a:r>
            <a:r>
              <a:rPr b="1" lang="en-GB" sz="2200" spc="-1" strike="noStrike">
                <a:solidFill>
                  <a:srgbClr val="ff0000"/>
                </a:solidFill>
                <a:latin typeface="Symbol"/>
                <a:ea typeface="DejaVu Sans"/>
              </a:rPr>
              <a:t></a:t>
            </a:r>
            <a:r>
              <a:rPr b="0" lang="en-GB" sz="1600" spc="-1" strike="noStrike">
                <a:solidFill>
                  <a:srgbClr val="ff0000"/>
                </a:solidFill>
                <a:latin typeface="Arial"/>
                <a:ea typeface="Microsoft YaHei"/>
              </a:rPr>
              <a:t>Q.</a:t>
            </a:r>
            <a:r>
              <a:rPr b="0" lang="en-GB" sz="1600" spc="-1" strike="noStrike">
                <a:solidFill>
                  <a:srgbClr val="000000"/>
                </a:solidFill>
                <a:latin typeface="Arial"/>
                <a:ea typeface="Microsoft YaHei"/>
              </a:rPr>
              <a:t> If the </a:t>
            </a:r>
            <a:r>
              <a:rPr b="1" lang="en-GB" sz="2200" spc="-1" strike="noStrike">
                <a:solidFill>
                  <a:srgbClr val="ff0000"/>
                </a:solidFill>
                <a:latin typeface="Symbol"/>
                <a:ea typeface="DejaVu Sans"/>
              </a:rPr>
              <a:t></a:t>
            </a:r>
            <a:r>
              <a:rPr b="0" lang="en-GB" sz="1600" spc="-1" strike="noStrike">
                <a:solidFill>
                  <a:srgbClr val="ff0000"/>
                </a:solidFill>
                <a:latin typeface="Arial"/>
                <a:ea typeface="Microsoft YaHei"/>
              </a:rPr>
              <a:t>K</a:t>
            </a:r>
            <a:r>
              <a:rPr b="0" lang="en-GB" sz="1600" spc="-1" strike="noStrike">
                <a:solidFill>
                  <a:srgbClr val="000000"/>
                </a:solidFill>
                <a:latin typeface="Arial"/>
                <a:ea typeface="Microsoft YaHei"/>
              </a:rPr>
              <a:t> comes up ruff it, otherwise discard a</a:t>
            </a:r>
            <a:r>
              <a:rPr b="0" lang="en-GB" sz="1600" spc="-1" strike="noStrike">
                <a:solidFill>
                  <a:srgbClr val="ff0000"/>
                </a:solidFill>
                <a:latin typeface="Arial"/>
                <a:ea typeface="Microsoft YaHei"/>
              </a:rPr>
              <a:t> </a:t>
            </a:r>
            <a:r>
              <a:rPr b="1" lang="en-GB" sz="2000" spc="-1" strike="noStrike">
                <a:solidFill>
                  <a:srgbClr val="ff0000"/>
                </a:solidFill>
                <a:latin typeface="Symbol"/>
                <a:ea typeface="DejaVu Sans"/>
              </a:rPr>
              <a:t></a:t>
            </a:r>
            <a:r>
              <a:rPr b="0" lang="en-GB" sz="1600" spc="-1" strike="noStrike">
                <a:solidFill>
                  <a:srgbClr val="000000"/>
                </a:solidFill>
                <a:latin typeface="Arial"/>
                <a:ea typeface="Microsoft YaHei"/>
              </a:rPr>
              <a:t>from dummy. Now you have 3 winning </a:t>
            </a:r>
            <a:r>
              <a:rPr b="1" lang="en-GB" sz="2000" spc="-1" strike="noStrike">
                <a:solidFill>
                  <a:srgbClr val="ff0000"/>
                </a:solidFill>
                <a:latin typeface="Symbol"/>
                <a:ea typeface="DejaVu Sans"/>
              </a:rPr>
              <a:t></a:t>
            </a:r>
            <a:r>
              <a:rPr b="0" lang="en-GB" sz="1600" spc="-1" strike="noStrike">
                <a:solidFill>
                  <a:srgbClr val="000000"/>
                </a:solidFill>
                <a:latin typeface="Arial"/>
                <a:ea typeface="Microsoft YaHei"/>
              </a:rPr>
              <a:t> to dump</a:t>
            </a:r>
            <a:r>
              <a:rPr b="0" lang="en-GB" sz="1400" spc="-1" strike="noStrike">
                <a:solidFill>
                  <a:srgbClr val="ff0000"/>
                </a:solidFill>
                <a:latin typeface="Arial"/>
                <a:ea typeface="Microsoft YaHei"/>
              </a:rPr>
              <a:t> </a:t>
            </a:r>
            <a:r>
              <a:rPr b="1" lang="en-GB" sz="2200" spc="-1" strike="noStrike">
                <a:solidFill>
                  <a:srgbClr val="000000"/>
                </a:solidFill>
                <a:latin typeface="Symbol"/>
                <a:ea typeface="DejaVu Sans"/>
              </a:rPr>
              <a:t></a:t>
            </a:r>
            <a:r>
              <a:rPr b="0" lang="en-GB" sz="1600" spc="-1" strike="noStrike">
                <a:solidFill>
                  <a:srgbClr val="000000"/>
                </a:solidFill>
                <a:latin typeface="Arial"/>
                <a:ea typeface="Microsoft YaHei"/>
              </a:rPr>
              <a:t>s , and  you can ruff out the suit .  </a:t>
            </a:r>
            <a:r>
              <a:rPr b="0" lang="en-GB" sz="1500" spc="-1" strike="noStrike">
                <a:solidFill>
                  <a:srgbClr val="000000"/>
                </a:solidFill>
                <a:latin typeface="Arial"/>
                <a:ea typeface="Microsoft YaHei"/>
              </a:rPr>
              <a:t>Taking the 2 finesses can be avoided if trumps break 3-1, and </a:t>
            </a:r>
            <a:r>
              <a:rPr b="1" lang="en-GB" sz="2000" spc="-1" strike="noStrike">
                <a:solidFill>
                  <a:srgbClr val="000000"/>
                </a:solidFill>
                <a:latin typeface="Symbol"/>
                <a:ea typeface="DejaVu Sans"/>
              </a:rPr>
              <a:t></a:t>
            </a:r>
            <a:r>
              <a:rPr b="0" lang="en-GB" sz="1500" spc="-1" strike="noStrike">
                <a:solidFill>
                  <a:srgbClr val="000000"/>
                </a:solidFill>
                <a:latin typeface="Arial"/>
                <a:ea typeface="DejaVu Sans"/>
              </a:rPr>
              <a:t> break 4-1</a:t>
            </a:r>
            <a:endParaRPr b="0" lang="en-GB" sz="1500" spc="-1" strike="noStrike">
              <a:latin typeface="Arial"/>
            </a:endParaRPr>
          </a:p>
        </p:txBody>
      </p:sp>
      <p:sp>
        <p:nvSpPr>
          <p:cNvPr id="59" name=""/>
          <p:cNvSpPr/>
          <p:nvPr/>
        </p:nvSpPr>
        <p:spPr>
          <a:xfrm>
            <a:off x="7380000" y="1980000"/>
            <a:ext cx="1978560" cy="1123560"/>
          </a:xfrm>
          <a:prstGeom prst="rect">
            <a:avLst/>
          </a:prstGeom>
          <a:noFill/>
          <a:ln w="0">
            <a:noFill/>
          </a:ln>
        </p:spPr>
        <p:style>
          <a:lnRef idx="0"/>
          <a:fillRef idx="0"/>
          <a:effectRef idx="0"/>
          <a:fontRef idx="minor"/>
        </p:style>
        <p:txBody>
          <a:bodyPr lIns="90000" rIns="90000" tIns="45000" bIns="45000">
            <a:noAutofit/>
          </a:bodyPr>
          <a:p>
            <a:pPr>
              <a:lnSpc>
                <a:spcPct val="100000"/>
              </a:lnSpc>
            </a:pPr>
            <a:r>
              <a:rPr b="0" lang="en-GB" sz="1800" spc="-1" strike="noStrike">
                <a:solidFill>
                  <a:srgbClr val="000000"/>
                </a:solidFill>
                <a:latin typeface="Arial"/>
                <a:ea typeface="Microsoft YaHei"/>
              </a:rPr>
              <a:t>Contract is 6</a:t>
            </a:r>
            <a:r>
              <a:rPr b="0" lang="en-GB" sz="2600" spc="-1" strike="noStrike">
                <a:solidFill>
                  <a:srgbClr val="000000"/>
                </a:solidFill>
                <a:latin typeface="Symbol"/>
                <a:ea typeface="DejaVu Sans"/>
              </a:rPr>
              <a:t></a:t>
            </a:r>
            <a:r>
              <a:rPr b="0" lang="en-GB" sz="1800" spc="-1" strike="noStrike">
                <a:solidFill>
                  <a:srgbClr val="000000"/>
                </a:solidFill>
                <a:latin typeface="Arial"/>
                <a:ea typeface="Microsoft YaHei"/>
              </a:rPr>
              <a:t> , and the lead is a small </a:t>
            </a:r>
            <a:r>
              <a:rPr b="1" lang="en-GB" sz="2400" spc="-1" strike="noStrike">
                <a:solidFill>
                  <a:srgbClr val="ff0000"/>
                </a:solidFill>
                <a:latin typeface="Symbol"/>
                <a:ea typeface="DejaVu Sans"/>
              </a:rPr>
              <a:t></a:t>
            </a:r>
            <a:r>
              <a:rPr b="0" lang="en-GB" sz="1800" spc="-1" strike="noStrike">
                <a:solidFill>
                  <a:srgbClr val="ff0000"/>
                </a:solidFill>
                <a:latin typeface="Arial"/>
                <a:ea typeface="DejaVu Sans"/>
              </a:rPr>
              <a:t> </a:t>
            </a:r>
            <a:endParaRPr b="0" lang="en-GB" sz="1800" spc="-1" strike="noStrike">
              <a:latin typeface="Arial"/>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60" name=""/>
          <p:cNvSpPr/>
          <p:nvPr/>
        </p:nvSpPr>
        <p:spPr>
          <a:xfrm>
            <a:off x="900000" y="360000"/>
            <a:ext cx="8278200" cy="600480"/>
          </a:xfrm>
          <a:prstGeom prst="rect">
            <a:avLst/>
          </a:prstGeom>
          <a:solidFill>
            <a:srgbClr val="bbe33d"/>
          </a:solidFill>
          <a:ln w="0">
            <a:noFill/>
          </a:ln>
        </p:spPr>
        <p:style>
          <a:lnRef idx="0"/>
          <a:fillRef idx="0"/>
          <a:effectRef idx="0"/>
          <a:fontRef idx="minor"/>
        </p:style>
        <p:txBody>
          <a:bodyPr lIns="90000" rIns="90000" tIns="45000" bIns="45000">
            <a:noAutofit/>
          </a:bodyPr>
          <a:p>
            <a:pPr algn="ctr">
              <a:lnSpc>
                <a:spcPct val="100000"/>
              </a:lnSpc>
            </a:pPr>
            <a:r>
              <a:rPr b="0" lang="en-GB" sz="1800" spc="-1" strike="noStrike">
                <a:solidFill>
                  <a:srgbClr val="000000"/>
                </a:solidFill>
                <a:latin typeface="Arial"/>
                <a:ea typeface="DejaVu Sans"/>
              </a:rPr>
              <a:t>Avoiding a finesse</a:t>
            </a:r>
            <a:endParaRPr b="0" lang="en-GB" sz="1800" spc="-1" strike="noStrike">
              <a:latin typeface="Arial"/>
            </a:endParaRPr>
          </a:p>
          <a:p>
            <a:pPr algn="ctr">
              <a:lnSpc>
                <a:spcPct val="100000"/>
              </a:lnSpc>
            </a:pPr>
            <a:endParaRPr b="0" lang="en-GB" sz="1800" spc="-1" strike="noStrike">
              <a:latin typeface="Arial"/>
            </a:endParaRPr>
          </a:p>
        </p:txBody>
      </p:sp>
      <p:sp>
        <p:nvSpPr>
          <p:cNvPr id="61" name=""/>
          <p:cNvSpPr/>
          <p:nvPr/>
        </p:nvSpPr>
        <p:spPr>
          <a:xfrm>
            <a:off x="900000" y="1440000"/>
            <a:ext cx="8638200" cy="1368360"/>
          </a:xfrm>
          <a:prstGeom prst="rect">
            <a:avLst/>
          </a:prstGeom>
          <a:solidFill>
            <a:srgbClr val="ffffd7"/>
          </a:solidFill>
          <a:ln w="0">
            <a:noFill/>
          </a:ln>
        </p:spPr>
        <p:style>
          <a:lnRef idx="0"/>
          <a:fillRef idx="0"/>
          <a:effectRef idx="0"/>
          <a:fontRef idx="minor"/>
        </p:style>
        <p:txBody>
          <a:bodyPr lIns="90000" rIns="90000" tIns="45000" bIns="45000">
            <a:noAutofit/>
          </a:bodyPr>
          <a:p>
            <a:pPr>
              <a:lnSpc>
                <a:spcPct val="100000"/>
              </a:lnSpc>
            </a:pPr>
            <a:r>
              <a:rPr b="0" lang="en-GB" sz="2200" spc="-1" strike="noStrike">
                <a:solidFill>
                  <a:srgbClr val="000000"/>
                </a:solidFill>
                <a:latin typeface="Arial"/>
                <a:ea typeface="DejaVu Sans"/>
              </a:rPr>
              <a:t>Whenever possible delay taking a finesse until later in the play of the hand. You may be able to set up a side suit to  discard the losers</a:t>
            </a:r>
            <a:endParaRPr b="0" lang="en-GB" sz="2200" spc="-1" strike="noStrike">
              <a:latin typeface="Arial"/>
            </a:endParaRPr>
          </a:p>
          <a:p>
            <a:pPr>
              <a:lnSpc>
                <a:spcPct val="100000"/>
              </a:lnSpc>
            </a:pPr>
            <a:r>
              <a:rPr b="0" lang="en-GB" sz="2200" spc="-1" strike="noStrike">
                <a:solidFill>
                  <a:srgbClr val="000000"/>
                </a:solidFill>
                <a:latin typeface="Arial"/>
                <a:ea typeface="DejaVu Sans"/>
              </a:rPr>
              <a:t>You may be able to force a defender to win in a side suit, or have to lead away from honour card, so avoiding a losing finesse</a:t>
            </a:r>
            <a:endParaRPr b="0" lang="en-GB" sz="2200" spc="-1" strike="noStrike">
              <a:latin typeface="Arial"/>
            </a:endParaRPr>
          </a:p>
          <a:p>
            <a:pPr>
              <a:lnSpc>
                <a:spcPct val="100000"/>
              </a:lnSpc>
            </a:pPr>
            <a:r>
              <a:rPr b="0" lang="en-GB" sz="2200" spc="-1" strike="noStrike">
                <a:solidFill>
                  <a:srgbClr val="000000"/>
                </a:solidFill>
                <a:latin typeface="Arial"/>
                <a:ea typeface="DejaVu Sans"/>
              </a:rPr>
              <a:t>These are often called end plays</a:t>
            </a:r>
            <a:endParaRPr b="0" lang="en-GB" sz="2200" spc="-1" strike="noStrike">
              <a:latin typeface="Arial"/>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62" name=""/>
          <p:cNvSpPr/>
          <p:nvPr/>
        </p:nvSpPr>
        <p:spPr>
          <a:xfrm>
            <a:off x="900000" y="540000"/>
            <a:ext cx="8639280" cy="458640"/>
          </a:xfrm>
          <a:prstGeom prst="rect">
            <a:avLst/>
          </a:prstGeom>
          <a:solidFill>
            <a:srgbClr val="fff5ce"/>
          </a:solidFill>
          <a:ln w="0">
            <a:noFill/>
          </a:ln>
        </p:spPr>
        <p:style>
          <a:lnRef idx="0"/>
          <a:fillRef idx="0"/>
          <a:effectRef idx="0"/>
          <a:fontRef idx="minor"/>
        </p:style>
        <p:txBody>
          <a:bodyPr lIns="90000" rIns="90000" tIns="45000" bIns="45000">
            <a:noAutofit/>
          </a:bodyPr>
          <a:p>
            <a:pPr algn="ctr">
              <a:lnSpc>
                <a:spcPct val="100000"/>
              </a:lnSpc>
            </a:pPr>
            <a:r>
              <a:rPr b="0" lang="en-GB" sz="2600" spc="-1" strike="noStrike">
                <a:solidFill>
                  <a:srgbClr val="000000"/>
                </a:solidFill>
                <a:latin typeface="Arial"/>
                <a:ea typeface="DejaVu Sans"/>
              </a:rPr>
              <a:t>Establishing a long suit for discards</a:t>
            </a:r>
            <a:endParaRPr b="0" lang="en-GB" sz="2600" spc="-1" strike="noStrike">
              <a:latin typeface="Arial"/>
            </a:endParaRPr>
          </a:p>
        </p:txBody>
      </p:sp>
      <p:sp>
        <p:nvSpPr>
          <p:cNvPr id="63" name=""/>
          <p:cNvSpPr/>
          <p:nvPr/>
        </p:nvSpPr>
        <p:spPr>
          <a:xfrm>
            <a:off x="1133640" y="3557520"/>
            <a:ext cx="2698560" cy="1619280"/>
          </a:xfrm>
          <a:prstGeom prst="rect">
            <a:avLst/>
          </a:prstGeom>
          <a:solidFill>
            <a:srgbClr val="ffffa6"/>
          </a:solidFill>
          <a:ln w="0">
            <a:noFill/>
          </a:ln>
        </p:spPr>
        <p:style>
          <a:lnRef idx="0"/>
          <a:fillRef idx="0"/>
          <a:effectRef idx="0"/>
          <a:fontRef idx="minor"/>
        </p:style>
        <p:txBody>
          <a:bodyPr lIns="90000" rIns="90000" tIns="45000" bIns="45000">
            <a:noAutofit/>
          </a:bodyPr>
          <a:p>
            <a:pPr>
              <a:lnSpc>
                <a:spcPct val="100000"/>
              </a:lnSpc>
            </a:pPr>
            <a:r>
              <a:rPr b="0" lang="en-GB" sz="2600" spc="-1" strike="noStrike">
                <a:solidFill>
                  <a:srgbClr val="000000"/>
                </a:solidFill>
                <a:latin typeface="Symbol"/>
                <a:ea typeface="DejaVu Sans"/>
              </a:rPr>
              <a:t></a:t>
            </a:r>
            <a:r>
              <a:rPr b="0" lang="en-GB" sz="2600" spc="-1" strike="noStrike">
                <a:solidFill>
                  <a:srgbClr val="000000"/>
                </a:solidFill>
                <a:latin typeface="Calibri"/>
                <a:ea typeface="DejaVu Sans"/>
              </a:rPr>
              <a:t> </a:t>
            </a:r>
            <a:r>
              <a:rPr b="1" lang="en-GB" sz="2600" spc="-1" strike="noStrike">
                <a:solidFill>
                  <a:srgbClr val="000000"/>
                </a:solidFill>
                <a:latin typeface="Calibri"/>
                <a:ea typeface="DejaVu Sans"/>
              </a:rPr>
              <a:t>A Q J 104 </a:t>
            </a:r>
            <a:endParaRPr b="0" lang="en-GB" sz="2600" spc="-1" strike="noStrike">
              <a:latin typeface="Arial"/>
            </a:endParaRPr>
          </a:p>
          <a:p>
            <a:pPr>
              <a:lnSpc>
                <a:spcPct val="100000"/>
              </a:lnSpc>
            </a:pPr>
            <a:r>
              <a:rPr b="1" lang="en-GB" sz="2600" spc="-1" strike="noStrike">
                <a:solidFill>
                  <a:srgbClr val="ff0000"/>
                </a:solidFill>
                <a:latin typeface="Symbol"/>
                <a:ea typeface="DejaVu Sans"/>
              </a:rPr>
              <a:t></a:t>
            </a:r>
            <a:r>
              <a:rPr b="1" lang="en-GB" sz="2600" spc="-1" strike="noStrike">
                <a:solidFill>
                  <a:srgbClr val="ff0000"/>
                </a:solidFill>
                <a:latin typeface="Calibri"/>
                <a:ea typeface="DejaVu Sans"/>
              </a:rPr>
              <a:t> </a:t>
            </a:r>
            <a:r>
              <a:rPr b="1" lang="en-GB" sz="2600" spc="-1" strike="noStrike">
                <a:solidFill>
                  <a:srgbClr val="000000"/>
                </a:solidFill>
                <a:latin typeface="Calibri"/>
                <a:ea typeface="DejaVu Sans"/>
              </a:rPr>
              <a:t>10 8</a:t>
            </a:r>
            <a:endParaRPr b="0" lang="en-GB" sz="2600" spc="-1" strike="noStrike">
              <a:latin typeface="Arial"/>
            </a:endParaRPr>
          </a:p>
          <a:p>
            <a:pPr>
              <a:lnSpc>
                <a:spcPct val="100000"/>
              </a:lnSpc>
            </a:pPr>
            <a:r>
              <a:rPr b="1" lang="en-GB" sz="2600" spc="-1" strike="noStrike">
                <a:solidFill>
                  <a:srgbClr val="ff0000"/>
                </a:solidFill>
                <a:latin typeface="Symbol"/>
                <a:ea typeface="DejaVu Sans"/>
              </a:rPr>
              <a:t></a:t>
            </a:r>
            <a:r>
              <a:rPr b="1" lang="en-GB" sz="2600" spc="-1" strike="noStrike">
                <a:solidFill>
                  <a:srgbClr val="ff0000"/>
                </a:solidFill>
                <a:latin typeface="Calibri"/>
                <a:ea typeface="DejaVu Sans"/>
              </a:rPr>
              <a:t> </a:t>
            </a:r>
            <a:r>
              <a:rPr b="1" lang="en-GB" sz="2600" spc="-1" strike="noStrike">
                <a:solidFill>
                  <a:srgbClr val="000000"/>
                </a:solidFill>
                <a:latin typeface="Calibri"/>
                <a:ea typeface="DejaVu Sans"/>
              </a:rPr>
              <a:t>A Q 9 3</a:t>
            </a:r>
            <a:endParaRPr b="0" lang="en-GB" sz="2600" spc="-1" strike="noStrike">
              <a:latin typeface="Arial"/>
            </a:endParaRPr>
          </a:p>
          <a:p>
            <a:pPr>
              <a:lnSpc>
                <a:spcPct val="100000"/>
              </a:lnSpc>
            </a:pPr>
            <a:r>
              <a:rPr b="1" lang="en-GB" sz="2600" spc="-1" strike="noStrike">
                <a:solidFill>
                  <a:srgbClr val="000000"/>
                </a:solidFill>
                <a:latin typeface="Symbol"/>
                <a:ea typeface="DejaVu Sans"/>
              </a:rPr>
              <a:t></a:t>
            </a:r>
            <a:r>
              <a:rPr b="1" lang="en-GB" sz="2600" spc="-1" strike="noStrike">
                <a:solidFill>
                  <a:srgbClr val="000000"/>
                </a:solidFill>
                <a:latin typeface="Calibri"/>
                <a:ea typeface="DejaVu Sans"/>
              </a:rPr>
              <a:t> </a:t>
            </a:r>
            <a:r>
              <a:rPr b="1" lang="en-GB" sz="2600" spc="-1" strike="noStrike">
                <a:solidFill>
                  <a:srgbClr val="000000"/>
                </a:solidFill>
                <a:latin typeface="Calibri"/>
                <a:ea typeface="DejaVu Sans"/>
              </a:rPr>
              <a:t>K 7</a:t>
            </a:r>
            <a:endParaRPr b="0" lang="en-GB" sz="2600" spc="-1" strike="noStrike">
              <a:latin typeface="Arial"/>
            </a:endParaRPr>
          </a:p>
        </p:txBody>
      </p:sp>
      <p:sp>
        <p:nvSpPr>
          <p:cNvPr id="64" name=""/>
          <p:cNvSpPr/>
          <p:nvPr/>
        </p:nvSpPr>
        <p:spPr>
          <a:xfrm>
            <a:off x="1260000" y="1089000"/>
            <a:ext cx="2698560" cy="1747800"/>
          </a:xfrm>
          <a:prstGeom prst="rect">
            <a:avLst/>
          </a:prstGeom>
          <a:solidFill>
            <a:srgbClr val="ffffa6"/>
          </a:solidFill>
          <a:ln w="0">
            <a:noFill/>
          </a:ln>
        </p:spPr>
        <p:style>
          <a:lnRef idx="0"/>
          <a:fillRef idx="0"/>
          <a:effectRef idx="0"/>
          <a:fontRef idx="minor"/>
        </p:style>
        <p:txBody>
          <a:bodyPr lIns="90000" rIns="90000" tIns="45000" bIns="45000">
            <a:noAutofit/>
          </a:bodyPr>
          <a:p>
            <a:pPr>
              <a:lnSpc>
                <a:spcPct val="100000"/>
              </a:lnSpc>
            </a:pPr>
            <a:r>
              <a:rPr b="0" lang="en-GB" sz="2600" spc="-1" strike="noStrike">
                <a:solidFill>
                  <a:srgbClr val="000000"/>
                </a:solidFill>
                <a:latin typeface="Symbol"/>
                <a:ea typeface="DejaVu Sans"/>
              </a:rPr>
              <a:t></a:t>
            </a:r>
            <a:r>
              <a:rPr b="0" lang="en-GB" sz="2600" spc="-1" strike="noStrike">
                <a:solidFill>
                  <a:srgbClr val="000000"/>
                </a:solidFill>
                <a:latin typeface="Calibri"/>
                <a:ea typeface="DejaVu Sans"/>
              </a:rPr>
              <a:t> </a:t>
            </a:r>
            <a:r>
              <a:rPr b="1" lang="en-GB" sz="2600" spc="-1" strike="noStrike">
                <a:solidFill>
                  <a:srgbClr val="000000"/>
                </a:solidFill>
                <a:latin typeface="Calibri"/>
                <a:ea typeface="DejaVu Sans"/>
              </a:rPr>
              <a:t>K53 </a:t>
            </a:r>
            <a:endParaRPr b="0" lang="en-GB" sz="2600" spc="-1" strike="noStrike">
              <a:latin typeface="Arial"/>
            </a:endParaRPr>
          </a:p>
          <a:p>
            <a:pPr>
              <a:lnSpc>
                <a:spcPct val="100000"/>
              </a:lnSpc>
            </a:pPr>
            <a:r>
              <a:rPr b="1" lang="en-GB" sz="2600" spc="-1" strike="noStrike">
                <a:solidFill>
                  <a:srgbClr val="ff0000"/>
                </a:solidFill>
                <a:latin typeface="Symbol"/>
                <a:ea typeface="DejaVu Sans"/>
              </a:rPr>
              <a:t></a:t>
            </a:r>
            <a:r>
              <a:rPr b="1" lang="en-GB" sz="2600" spc="-1" strike="noStrike">
                <a:solidFill>
                  <a:srgbClr val="ff0000"/>
                </a:solidFill>
                <a:latin typeface="Calibri"/>
                <a:ea typeface="DejaVu Sans"/>
              </a:rPr>
              <a:t> </a:t>
            </a:r>
            <a:r>
              <a:rPr b="1" lang="en-GB" sz="2600" spc="-1" strike="noStrike">
                <a:solidFill>
                  <a:srgbClr val="000000"/>
                </a:solidFill>
                <a:latin typeface="Calibri"/>
                <a:ea typeface="DejaVu Sans"/>
              </a:rPr>
              <a:t>K6</a:t>
            </a:r>
            <a:endParaRPr b="0" lang="en-GB" sz="2600" spc="-1" strike="noStrike">
              <a:latin typeface="Arial"/>
            </a:endParaRPr>
          </a:p>
          <a:p>
            <a:pPr>
              <a:lnSpc>
                <a:spcPct val="100000"/>
              </a:lnSpc>
            </a:pPr>
            <a:r>
              <a:rPr b="1" lang="en-GB" sz="2600" spc="-1" strike="noStrike">
                <a:solidFill>
                  <a:srgbClr val="ff0000"/>
                </a:solidFill>
                <a:latin typeface="Symbol"/>
                <a:ea typeface="DejaVu Sans"/>
              </a:rPr>
              <a:t></a:t>
            </a:r>
            <a:r>
              <a:rPr b="1" lang="en-GB" sz="2600" spc="-1" strike="noStrike">
                <a:solidFill>
                  <a:srgbClr val="ff0000"/>
                </a:solidFill>
                <a:latin typeface="Calibri"/>
                <a:ea typeface="DejaVu Sans"/>
              </a:rPr>
              <a:t> </a:t>
            </a:r>
            <a:r>
              <a:rPr b="1" lang="en-GB" sz="2600" spc="-1" strike="noStrike">
                <a:solidFill>
                  <a:srgbClr val="000000"/>
                </a:solidFill>
                <a:latin typeface="Calibri"/>
                <a:ea typeface="DejaVu Sans"/>
              </a:rPr>
              <a:t>7 4 2</a:t>
            </a:r>
            <a:endParaRPr b="0" lang="en-GB" sz="2600" spc="-1" strike="noStrike">
              <a:latin typeface="Arial"/>
            </a:endParaRPr>
          </a:p>
          <a:p>
            <a:pPr>
              <a:lnSpc>
                <a:spcPct val="100000"/>
              </a:lnSpc>
            </a:pPr>
            <a:r>
              <a:rPr b="1" lang="en-GB" sz="2600" spc="-1" strike="noStrike">
                <a:solidFill>
                  <a:srgbClr val="000000"/>
                </a:solidFill>
                <a:latin typeface="Symbol"/>
                <a:ea typeface="DejaVu Sans"/>
              </a:rPr>
              <a:t></a:t>
            </a:r>
            <a:r>
              <a:rPr b="1" lang="en-GB" sz="2600" spc="-1" strike="noStrike">
                <a:solidFill>
                  <a:srgbClr val="000000"/>
                </a:solidFill>
                <a:latin typeface="Calibri"/>
                <a:ea typeface="DejaVu Sans"/>
              </a:rPr>
              <a:t> </a:t>
            </a:r>
            <a:r>
              <a:rPr b="1" lang="en-GB" sz="2600" spc="-1" strike="noStrike">
                <a:solidFill>
                  <a:srgbClr val="000000"/>
                </a:solidFill>
                <a:latin typeface="Calibri"/>
                <a:ea typeface="DejaVu Sans"/>
              </a:rPr>
              <a:t>A 10 6 53</a:t>
            </a:r>
            <a:endParaRPr b="0" lang="en-GB" sz="2600" spc="-1" strike="noStrike">
              <a:latin typeface="Arial"/>
            </a:endParaRPr>
          </a:p>
        </p:txBody>
      </p:sp>
      <p:sp>
        <p:nvSpPr>
          <p:cNvPr id="65" name=""/>
          <p:cNvSpPr/>
          <p:nvPr/>
        </p:nvSpPr>
        <p:spPr>
          <a:xfrm>
            <a:off x="4680000" y="1260000"/>
            <a:ext cx="4859280" cy="3987360"/>
          </a:xfrm>
          <a:prstGeom prst="rect">
            <a:avLst/>
          </a:prstGeom>
          <a:noFill/>
          <a:ln w="0">
            <a:noFill/>
          </a:ln>
        </p:spPr>
        <p:style>
          <a:lnRef idx="0"/>
          <a:fillRef idx="0"/>
          <a:effectRef idx="0"/>
          <a:fontRef idx="minor"/>
        </p:style>
        <p:txBody>
          <a:bodyPr lIns="90000" rIns="90000" tIns="45000" bIns="45000">
            <a:noAutofit/>
          </a:bodyPr>
          <a:p>
            <a:pPr>
              <a:lnSpc>
                <a:spcPct val="100000"/>
              </a:lnSpc>
            </a:pPr>
            <a:r>
              <a:rPr b="0" lang="en-GB" sz="2000" spc="-1" strike="noStrike">
                <a:solidFill>
                  <a:srgbClr val="000000"/>
                </a:solidFill>
                <a:latin typeface="Arial"/>
                <a:ea typeface="Microsoft YaHei"/>
              </a:rPr>
              <a:t>The contract is  4</a:t>
            </a:r>
            <a:r>
              <a:rPr b="0" lang="en-GB" sz="2400" spc="-1" strike="noStrike">
                <a:solidFill>
                  <a:srgbClr val="000000"/>
                </a:solidFill>
                <a:latin typeface="Symbol"/>
                <a:ea typeface="DejaVu Sans"/>
              </a:rPr>
              <a:t></a:t>
            </a:r>
            <a:r>
              <a:rPr b="0" lang="en-GB" sz="2000" spc="-1" strike="noStrike">
                <a:solidFill>
                  <a:srgbClr val="000000"/>
                </a:solidFill>
                <a:latin typeface="Arial"/>
                <a:ea typeface="Microsoft YaHei"/>
              </a:rPr>
              <a:t>. However you get a lead of the </a:t>
            </a:r>
            <a:r>
              <a:rPr b="0" lang="en-GB" sz="1600" spc="-1" strike="noStrike">
                <a:solidFill>
                  <a:srgbClr val="000000"/>
                </a:solidFill>
                <a:latin typeface="Arial"/>
                <a:ea typeface="Microsoft YaHei"/>
              </a:rPr>
              <a:t> </a:t>
            </a:r>
            <a:r>
              <a:rPr b="1" lang="en-GB" sz="2400" spc="-1" strike="noStrike">
                <a:solidFill>
                  <a:srgbClr val="ff0000"/>
                </a:solidFill>
                <a:latin typeface="Symbol"/>
                <a:ea typeface="DejaVu Sans"/>
              </a:rPr>
              <a:t></a:t>
            </a:r>
            <a:r>
              <a:rPr b="0" lang="en-GB" sz="2000" spc="-1" strike="noStrike">
                <a:solidFill>
                  <a:srgbClr val="ff0000"/>
                </a:solidFill>
                <a:latin typeface="Arial"/>
                <a:ea typeface="Microsoft YaHei"/>
              </a:rPr>
              <a:t>Q </a:t>
            </a:r>
            <a:r>
              <a:rPr b="0" lang="en-GB" sz="2000" spc="-1" strike="noStrike">
                <a:solidFill>
                  <a:srgbClr val="000000"/>
                </a:solidFill>
                <a:latin typeface="Arial"/>
                <a:ea typeface="Microsoft YaHei"/>
              </a:rPr>
              <a:t>so two immediate</a:t>
            </a:r>
            <a:r>
              <a:rPr b="1" lang="en-GB" sz="2400" spc="-1" strike="noStrike">
                <a:solidFill>
                  <a:srgbClr val="ff0000"/>
                </a:solidFill>
                <a:latin typeface="Symbol"/>
                <a:ea typeface="DejaVu Sans"/>
              </a:rPr>
              <a:t></a:t>
            </a:r>
            <a:r>
              <a:rPr b="0" lang="en-GB" sz="2000" spc="-1" strike="noStrike">
                <a:solidFill>
                  <a:srgbClr val="ff0000"/>
                </a:solidFill>
                <a:latin typeface="Arial"/>
                <a:ea typeface="Microsoft YaHei"/>
              </a:rPr>
              <a:t> </a:t>
            </a:r>
            <a:r>
              <a:rPr b="0" lang="en-GB" sz="2000" spc="-1" strike="noStrike">
                <a:solidFill>
                  <a:srgbClr val="000000"/>
                </a:solidFill>
                <a:latin typeface="Arial"/>
                <a:ea typeface="Microsoft YaHei"/>
              </a:rPr>
              <a:t>losers and you may lose 2 tricks in</a:t>
            </a:r>
            <a:r>
              <a:rPr b="0" lang="en-GB" sz="2000" spc="-1" strike="noStrike">
                <a:solidFill>
                  <a:srgbClr val="ff0000"/>
                </a:solidFill>
                <a:latin typeface="Arial"/>
                <a:ea typeface="Microsoft YaHei"/>
              </a:rPr>
              <a:t> </a:t>
            </a:r>
            <a:r>
              <a:rPr b="1" lang="en-GB" sz="2400" spc="-1" strike="noStrike">
                <a:solidFill>
                  <a:srgbClr val="ff0000"/>
                </a:solidFill>
                <a:latin typeface="Symbol"/>
                <a:ea typeface="DejaVu Sans"/>
              </a:rPr>
              <a:t></a:t>
            </a:r>
            <a:r>
              <a:rPr b="0" lang="en-GB" sz="2000" spc="-1" strike="noStrike">
                <a:solidFill>
                  <a:srgbClr val="ff0000"/>
                </a:solidFill>
                <a:latin typeface="Arial"/>
                <a:ea typeface="Microsoft YaHei"/>
              </a:rPr>
              <a:t>. </a:t>
            </a:r>
            <a:r>
              <a:rPr b="0" lang="en-GB" sz="2000" spc="-1" strike="noStrike">
                <a:solidFill>
                  <a:srgbClr val="000000"/>
                </a:solidFill>
                <a:latin typeface="Arial"/>
                <a:ea typeface="Microsoft YaHei"/>
              </a:rPr>
              <a:t>After winning the return</a:t>
            </a:r>
            <a:r>
              <a:rPr b="0" lang="en-GB" sz="2000" spc="-1" strike="noStrike">
                <a:solidFill>
                  <a:srgbClr val="ff0000"/>
                </a:solidFill>
                <a:latin typeface="Arial"/>
                <a:ea typeface="Microsoft YaHei"/>
              </a:rPr>
              <a:t> J</a:t>
            </a:r>
            <a:r>
              <a:rPr b="1" lang="en-GB" sz="2400" spc="-1" strike="noStrike">
                <a:solidFill>
                  <a:srgbClr val="ff0000"/>
                </a:solidFill>
                <a:latin typeface="Symbol"/>
                <a:ea typeface="DejaVu Sans"/>
              </a:rPr>
              <a:t>,</a:t>
            </a:r>
            <a:r>
              <a:rPr b="0" lang="en-GB" sz="2000" spc="-1" strike="noStrike">
                <a:solidFill>
                  <a:srgbClr val="ff0000"/>
                </a:solidFill>
                <a:latin typeface="Arial"/>
                <a:ea typeface="Microsoft YaHei"/>
              </a:rPr>
              <a:t>  </a:t>
            </a:r>
            <a:r>
              <a:rPr b="0" lang="en-GB" sz="2000" spc="-1" strike="noStrike">
                <a:solidFill>
                  <a:srgbClr val="000000"/>
                </a:solidFill>
                <a:latin typeface="Arial"/>
                <a:ea typeface="Microsoft YaHei"/>
              </a:rPr>
              <a:t>a trump is</a:t>
            </a:r>
            <a:r>
              <a:rPr b="0" lang="en-GB" sz="2000" spc="-1" strike="noStrike">
                <a:solidFill>
                  <a:srgbClr val="ff0000"/>
                </a:solidFill>
                <a:latin typeface="Arial"/>
                <a:ea typeface="Microsoft YaHei"/>
              </a:rPr>
              <a:t> </a:t>
            </a:r>
            <a:r>
              <a:rPr b="0" lang="en-GB" sz="2000" spc="-1" strike="noStrike">
                <a:solidFill>
                  <a:srgbClr val="000000"/>
                </a:solidFill>
                <a:latin typeface="Arial"/>
                <a:ea typeface="Microsoft YaHei"/>
              </a:rPr>
              <a:t>led.  So draw 2 rounds of trumps with</a:t>
            </a:r>
            <a:r>
              <a:rPr b="0" lang="en-GB" sz="2000" spc="-1" strike="noStrike">
                <a:solidFill>
                  <a:srgbClr val="ff0000"/>
                </a:solidFill>
                <a:latin typeface="Arial"/>
                <a:ea typeface="Microsoft YaHei"/>
              </a:rPr>
              <a:t> </a:t>
            </a:r>
            <a:r>
              <a:rPr b="0" lang="en-GB" sz="2000" spc="-1" strike="noStrike">
                <a:solidFill>
                  <a:srgbClr val="000000"/>
                </a:solidFill>
                <a:latin typeface="Arial"/>
                <a:ea typeface="Microsoft YaHei"/>
              </a:rPr>
              <a:t>AQ. Then lead</a:t>
            </a:r>
            <a:r>
              <a:rPr b="0" lang="en-GB" sz="2000" spc="-1" strike="noStrike">
                <a:solidFill>
                  <a:srgbClr val="ff0000"/>
                </a:solidFill>
                <a:latin typeface="Arial"/>
                <a:ea typeface="Microsoft YaHei"/>
              </a:rPr>
              <a:t> </a:t>
            </a:r>
            <a:r>
              <a:rPr b="1" lang="en-GB" sz="2400" spc="-1" strike="noStrike">
                <a:solidFill>
                  <a:srgbClr val="000000"/>
                </a:solidFill>
                <a:latin typeface="Symbol"/>
                <a:ea typeface="DejaVu Sans"/>
              </a:rPr>
              <a:t></a:t>
            </a:r>
            <a:r>
              <a:rPr b="0" lang="en-GB" sz="2000" spc="-1" strike="noStrike">
                <a:solidFill>
                  <a:srgbClr val="000000"/>
                </a:solidFill>
                <a:latin typeface="Arial"/>
                <a:ea typeface="Microsoft YaHei"/>
              </a:rPr>
              <a:t> K and </a:t>
            </a:r>
            <a:r>
              <a:rPr b="1" lang="en-GB" sz="2400" spc="-1" strike="noStrike">
                <a:solidFill>
                  <a:srgbClr val="000000"/>
                </a:solidFill>
                <a:latin typeface="Symbol"/>
                <a:ea typeface="DejaVu Sans"/>
              </a:rPr>
              <a:t></a:t>
            </a:r>
            <a:r>
              <a:rPr b="0" lang="en-GB" sz="2000" spc="-1" strike="noStrike">
                <a:solidFill>
                  <a:srgbClr val="000000"/>
                </a:solidFill>
                <a:latin typeface="Arial"/>
                <a:ea typeface="Microsoft YaHei"/>
              </a:rPr>
              <a:t> 7 to dummy’s A. Play a third </a:t>
            </a:r>
            <a:r>
              <a:rPr b="1" lang="en-GB" sz="2400" spc="-1" strike="noStrike">
                <a:solidFill>
                  <a:srgbClr val="000000"/>
                </a:solidFill>
                <a:latin typeface="Symbol"/>
                <a:ea typeface="DejaVu Sans"/>
              </a:rPr>
              <a:t></a:t>
            </a:r>
            <a:r>
              <a:rPr b="0" lang="en-GB" sz="2000" spc="-1" strike="noStrike">
                <a:solidFill>
                  <a:srgbClr val="000000"/>
                </a:solidFill>
                <a:latin typeface="Arial"/>
                <a:ea typeface="Microsoft YaHei"/>
              </a:rPr>
              <a:t>  and ruff with 10. If </a:t>
            </a:r>
            <a:r>
              <a:rPr b="1" lang="en-GB" sz="2200" spc="-1" strike="noStrike">
                <a:solidFill>
                  <a:srgbClr val="000000"/>
                </a:solidFill>
                <a:latin typeface="Symbol"/>
                <a:ea typeface="DejaVu Sans"/>
              </a:rPr>
              <a:t></a:t>
            </a:r>
            <a:r>
              <a:rPr b="0" lang="en-GB" sz="2000" spc="-1" strike="noStrike">
                <a:solidFill>
                  <a:srgbClr val="000000"/>
                </a:solidFill>
                <a:latin typeface="Arial"/>
                <a:ea typeface="Microsoft YaHei"/>
              </a:rPr>
              <a:t> divide 3-3 then draw the last trump and discard 3 and 9 of </a:t>
            </a:r>
            <a:r>
              <a:rPr b="1" lang="en-GB" sz="2800" spc="-1" strike="noStrike">
                <a:solidFill>
                  <a:srgbClr val="ff0000"/>
                </a:solidFill>
                <a:latin typeface="Symbol"/>
                <a:ea typeface="DejaVu Sans"/>
              </a:rPr>
              <a:t></a:t>
            </a:r>
            <a:r>
              <a:rPr b="0" lang="en-GB" sz="2000" spc="-1" strike="noStrike">
                <a:solidFill>
                  <a:srgbClr val="ff0000"/>
                </a:solidFill>
                <a:latin typeface="Arial"/>
                <a:ea typeface="Microsoft YaHei"/>
              </a:rPr>
              <a:t> </a:t>
            </a:r>
            <a:r>
              <a:rPr b="0" lang="en-GB" sz="2000" spc="-1" strike="noStrike">
                <a:solidFill>
                  <a:srgbClr val="000000"/>
                </a:solidFill>
                <a:latin typeface="Arial"/>
                <a:ea typeface="Microsoft YaHei"/>
              </a:rPr>
              <a:t>on the winning</a:t>
            </a:r>
            <a:r>
              <a:rPr b="0" lang="en-GB" sz="2000" spc="-1" strike="noStrike">
                <a:solidFill>
                  <a:srgbClr val="ff0000"/>
                </a:solidFill>
                <a:latin typeface="Arial"/>
                <a:ea typeface="Microsoft YaHei"/>
              </a:rPr>
              <a:t> </a:t>
            </a:r>
            <a:r>
              <a:rPr b="1" lang="en-GB" sz="2800" spc="-1" strike="noStrike">
                <a:solidFill>
                  <a:srgbClr val="000000"/>
                </a:solidFill>
                <a:latin typeface="Symbol"/>
                <a:ea typeface="DejaVu Sans"/>
              </a:rPr>
              <a:t></a:t>
            </a:r>
            <a:r>
              <a:rPr b="0" lang="en-GB" sz="2000" spc="-1" strike="noStrike">
                <a:solidFill>
                  <a:srgbClr val="000000"/>
                </a:solidFill>
                <a:latin typeface="Arial"/>
                <a:ea typeface="Microsoft YaHei"/>
              </a:rPr>
              <a:t> . Then take the </a:t>
            </a:r>
            <a:r>
              <a:rPr b="1" lang="en-GB" sz="2400" spc="-1" strike="noStrike">
                <a:solidFill>
                  <a:srgbClr val="ff0000"/>
                </a:solidFill>
                <a:latin typeface="Symbol"/>
                <a:ea typeface="DejaVu Sans"/>
              </a:rPr>
              <a:t></a:t>
            </a:r>
            <a:r>
              <a:rPr b="0" lang="en-GB" sz="2000" spc="-1" strike="noStrike">
                <a:solidFill>
                  <a:srgbClr val="ff0000"/>
                </a:solidFill>
                <a:latin typeface="Arial"/>
                <a:ea typeface="DejaVu Sans"/>
              </a:rPr>
              <a:t> </a:t>
            </a:r>
            <a:r>
              <a:rPr b="0" lang="en-GB" sz="2000" spc="-1" strike="noStrike">
                <a:solidFill>
                  <a:srgbClr val="000000"/>
                </a:solidFill>
                <a:latin typeface="Arial"/>
                <a:ea typeface="DejaVu Sans"/>
              </a:rPr>
              <a:t>finesse, making 10 or 11 tricks</a:t>
            </a:r>
            <a:endParaRPr b="0" lang="en-GB" sz="2000" spc="-1" strike="noStrike">
              <a:latin typeface="Arial"/>
            </a:endParaRPr>
          </a:p>
        </p:txBody>
      </p:sp>
      <p:sp>
        <p:nvSpPr>
          <p:cNvPr id="66" name=""/>
          <p:cNvSpPr/>
          <p:nvPr/>
        </p:nvSpPr>
        <p:spPr>
          <a:xfrm>
            <a:off x="1260000" y="3060000"/>
            <a:ext cx="2699280" cy="345600"/>
          </a:xfrm>
          <a:prstGeom prst="rect">
            <a:avLst/>
          </a:prstGeom>
          <a:noFill/>
          <a:ln w="0">
            <a:noFill/>
          </a:ln>
        </p:spPr>
        <p:style>
          <a:lnRef idx="0"/>
          <a:fillRef idx="0"/>
          <a:effectRef idx="0"/>
          <a:fontRef idx="minor"/>
        </p:style>
        <p:txBody>
          <a:bodyPr lIns="90000" rIns="90000" tIns="45000" bIns="45000">
            <a:noAutofit/>
          </a:bodyPr>
          <a:p>
            <a:pPr>
              <a:lnSpc>
                <a:spcPct val="100000"/>
              </a:lnSpc>
            </a:pPr>
            <a:r>
              <a:rPr b="0" lang="en-GB" sz="1800" spc="-1" strike="noStrike">
                <a:solidFill>
                  <a:srgbClr val="000000"/>
                </a:solidFill>
                <a:latin typeface="Arial"/>
                <a:ea typeface="DejaVu Sans"/>
              </a:rPr>
              <a:t>Dummy</a:t>
            </a:r>
            <a:endParaRPr b="0" lang="en-GB" sz="1800" spc="-1" strike="noStrike">
              <a:latin typeface="Arial"/>
            </a:endParaRPr>
          </a:p>
        </p:txBody>
      </p:sp>
      <p:sp>
        <p:nvSpPr>
          <p:cNvPr id="67" name=""/>
          <p:cNvSpPr/>
          <p:nvPr/>
        </p:nvSpPr>
        <p:spPr>
          <a:xfrm>
            <a:off x="1260000" y="5177520"/>
            <a:ext cx="2519280" cy="345600"/>
          </a:xfrm>
          <a:prstGeom prst="rect">
            <a:avLst/>
          </a:prstGeom>
          <a:noFill/>
          <a:ln w="0">
            <a:noFill/>
          </a:ln>
        </p:spPr>
        <p:style>
          <a:lnRef idx="0"/>
          <a:fillRef idx="0"/>
          <a:effectRef idx="0"/>
          <a:fontRef idx="minor"/>
        </p:style>
        <p:txBody>
          <a:bodyPr lIns="90000" rIns="90000" tIns="45000" bIns="45000">
            <a:noAutofit/>
          </a:bodyPr>
          <a:p>
            <a:pPr>
              <a:lnSpc>
                <a:spcPct val="100000"/>
              </a:lnSpc>
            </a:pPr>
            <a:r>
              <a:rPr b="0" lang="en-GB" sz="1800" spc="-1" strike="noStrike">
                <a:solidFill>
                  <a:srgbClr val="000000"/>
                </a:solidFill>
                <a:latin typeface="Arial"/>
                <a:ea typeface="DejaVu Sans"/>
              </a:rPr>
              <a:t>Declarer</a:t>
            </a:r>
            <a:endParaRPr b="0" lang="en-GB" sz="1800" spc="-1" strike="noStrike">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70</TotalTime>
  <Application>LibreOffice/7.1.3.2$Windows_X86_64 LibreOffice_project/47f78053abe362b9384784d31a6e56f8511eb1c1</Application>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2021-04-30T10:42:00Z</dcterms:created>
  <dc:creator/>
  <dc:description/>
  <dc:language>en-GB</dc:language>
  <cp:lastModifiedBy/>
  <dcterms:modified xsi:type="dcterms:W3CDTF">2022-03-23T16:58:03Z</dcterms:modified>
  <cp:revision>16</cp:revision>
  <dc:subject/>
  <dc:title/>
</cp:coreProperties>
</file>

<file path=docProps/custom.xml><?xml version="1.0" encoding="utf-8"?>
<Properties xmlns="http://schemas.openxmlformats.org/officeDocument/2006/custom-properties" xmlns:vt="http://schemas.openxmlformats.org/officeDocument/2006/docPropsVTypes"/>
</file>